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311" r:id="rId10"/>
    <p:sldId id="312" r:id="rId11"/>
    <p:sldId id="307" r:id="rId12"/>
    <p:sldId id="313" r:id="rId13"/>
    <p:sldId id="305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VICTORY!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Point Three</a:t>
            </a:r>
            <a:r>
              <a:rPr lang="en-US" sz="2800" b="1" dirty="0" smtClean="0">
                <a:solidFill>
                  <a:schemeClr val="bg1"/>
                </a:solidFill>
              </a:rPr>
              <a:t>:  </a:t>
            </a:r>
            <a:r>
              <a:rPr lang="en-US" sz="2800" b="1" u="sng" dirty="0" smtClean="0">
                <a:solidFill>
                  <a:schemeClr val="bg1"/>
                </a:solidFill>
              </a:rPr>
              <a:t>Our Triumph is in Christ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2Corinthians 2:14</a:t>
            </a: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VICTORY!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	1.	God </a:t>
            </a:r>
            <a:r>
              <a:rPr lang="en-US" sz="2800" b="1" dirty="0" smtClean="0">
                <a:solidFill>
                  <a:schemeClr val="bg1"/>
                </a:solidFill>
              </a:rPr>
              <a:t>gives us the </a:t>
            </a:r>
            <a:r>
              <a:rPr lang="en-US" sz="2800" b="1" u="sng" dirty="0" smtClean="0">
                <a:solidFill>
                  <a:schemeClr val="bg1"/>
                </a:solidFill>
              </a:rPr>
              <a:t>victory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63550"/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2</a:t>
            </a:r>
            <a:r>
              <a:rPr lang="en-US" sz="2800" b="1" dirty="0" smtClean="0">
                <a:solidFill>
                  <a:schemeClr val="bg1"/>
                </a:solidFill>
              </a:rPr>
              <a:t>.	He makes us more than </a:t>
            </a:r>
            <a:r>
              <a:rPr lang="en-US" sz="2800" b="1" u="sng" dirty="0" smtClean="0">
                <a:solidFill>
                  <a:schemeClr val="bg1"/>
                </a:solidFill>
              </a:rPr>
              <a:t>conquerors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63550"/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3</a:t>
            </a:r>
            <a:r>
              <a:rPr lang="en-US" sz="2800" b="1" dirty="0" smtClean="0">
                <a:solidFill>
                  <a:schemeClr val="bg1"/>
                </a:solidFill>
              </a:rPr>
              <a:t>.	He makes us </a:t>
            </a:r>
            <a:r>
              <a:rPr lang="en-US" sz="2800" b="1" u="sng" dirty="0" smtClean="0">
                <a:solidFill>
                  <a:schemeClr val="bg1"/>
                </a:solidFill>
              </a:rPr>
              <a:t>triumphant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overcomers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63550"/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4</a:t>
            </a:r>
            <a:r>
              <a:rPr lang="en-US" sz="2800" b="1" dirty="0" smtClean="0">
                <a:solidFill>
                  <a:schemeClr val="bg1"/>
                </a:solidFill>
              </a:rPr>
              <a:t>.	He brings us these victories </a:t>
            </a:r>
            <a:r>
              <a:rPr lang="en-US" sz="2800" b="1" dirty="0" smtClean="0">
                <a:solidFill>
                  <a:schemeClr val="bg1"/>
                </a:solidFill>
              </a:rPr>
              <a:t>										</a:t>
            </a:r>
            <a:r>
              <a:rPr lang="en-US" sz="2800" b="1" u="sng" dirty="0" smtClean="0">
                <a:solidFill>
                  <a:schemeClr val="bg1"/>
                </a:solidFill>
              </a:rPr>
              <a:t>through </a:t>
            </a:r>
            <a:r>
              <a:rPr lang="en-US" sz="2800" b="1" u="sng" dirty="0" smtClean="0">
                <a:solidFill>
                  <a:schemeClr val="bg1"/>
                </a:solidFill>
              </a:rPr>
              <a:t>Jesus Christ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63550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VICTORY!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5</a:t>
            </a:r>
            <a:r>
              <a:rPr lang="en-US" sz="2800" b="1" dirty="0" smtClean="0">
                <a:solidFill>
                  <a:schemeClr val="bg1"/>
                </a:solidFill>
              </a:rPr>
              <a:t>.	Victory in Jesus is a </a:t>
            </a:r>
            <a:r>
              <a:rPr lang="en-US" sz="2800" b="1" u="sng" dirty="0" smtClean="0">
                <a:solidFill>
                  <a:schemeClr val="bg1"/>
                </a:solidFill>
              </a:rPr>
              <a:t>free gift</a:t>
            </a:r>
            <a:r>
              <a:rPr lang="en-US" sz="2800" b="1" dirty="0" smtClean="0">
                <a:solidFill>
                  <a:schemeClr val="bg1"/>
                </a:solidFill>
              </a:rPr>
              <a:t> of God.  We </a:t>
            </a:r>
            <a:r>
              <a:rPr lang="en-US" sz="2800" b="1" dirty="0" smtClean="0">
                <a:solidFill>
                  <a:schemeClr val="bg1"/>
                </a:solidFill>
              </a:rPr>
              <a:t>						don’t </a:t>
            </a:r>
            <a:r>
              <a:rPr lang="en-US" sz="2800" b="1" dirty="0" smtClean="0">
                <a:solidFill>
                  <a:schemeClr val="bg1"/>
                </a:solidFill>
              </a:rPr>
              <a:t>have to earn it.</a:t>
            </a:r>
          </a:p>
          <a:p>
            <a:pPr defTabSz="463550"/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6</a:t>
            </a:r>
            <a:r>
              <a:rPr lang="en-US" sz="2800" b="1" dirty="0" smtClean="0">
                <a:solidFill>
                  <a:schemeClr val="bg1"/>
                </a:solidFill>
              </a:rPr>
              <a:t>.	This God-given victory is </a:t>
            </a:r>
            <a:r>
              <a:rPr lang="en-US" sz="2800" b="1" u="sng" dirty="0" smtClean="0">
                <a:solidFill>
                  <a:schemeClr val="bg1"/>
                </a:solidFill>
              </a:rPr>
              <a:t>broad-based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						(</a:t>
            </a:r>
            <a:r>
              <a:rPr lang="en-US" sz="2800" b="1" i="1" dirty="0" smtClean="0">
                <a:solidFill>
                  <a:schemeClr val="bg1"/>
                </a:solidFill>
              </a:rPr>
              <a:t>“</a:t>
            </a:r>
            <a:r>
              <a:rPr lang="en-US" sz="2800" b="1" i="1" dirty="0" smtClean="0">
                <a:solidFill>
                  <a:schemeClr val="bg1"/>
                </a:solidFill>
              </a:rPr>
              <a:t>in all these things”</a:t>
            </a:r>
            <a:r>
              <a:rPr lang="en-US" sz="2800" b="1" dirty="0" smtClean="0">
                <a:solidFill>
                  <a:schemeClr val="bg1"/>
                </a:solidFill>
              </a:rPr>
              <a:t>).</a:t>
            </a:r>
          </a:p>
          <a:p>
            <a:pPr defTabSz="463550"/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7</a:t>
            </a:r>
            <a:r>
              <a:rPr lang="en-US" sz="2800" b="1" dirty="0" smtClean="0">
                <a:solidFill>
                  <a:schemeClr val="bg1"/>
                </a:solidFill>
              </a:rPr>
              <a:t>.	Ours is an </a:t>
            </a:r>
            <a:r>
              <a:rPr lang="en-US" sz="2800" b="1" i="1" dirty="0" smtClean="0">
                <a:solidFill>
                  <a:schemeClr val="bg1"/>
                </a:solidFill>
              </a:rPr>
              <a:t>“</a:t>
            </a:r>
            <a:r>
              <a:rPr lang="en-US" sz="2800" b="1" i="1" u="sng" dirty="0" smtClean="0">
                <a:solidFill>
                  <a:schemeClr val="bg1"/>
                </a:solidFill>
              </a:rPr>
              <a:t>always</a:t>
            </a:r>
            <a:r>
              <a:rPr lang="en-US" sz="2800" b="1" i="1" dirty="0" smtClean="0">
                <a:solidFill>
                  <a:schemeClr val="bg1"/>
                </a:solidFill>
              </a:rPr>
              <a:t>”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victory.										It </a:t>
            </a:r>
            <a:r>
              <a:rPr lang="en-US" sz="2800" b="1" dirty="0" smtClean="0">
                <a:solidFill>
                  <a:schemeClr val="bg1"/>
                </a:solidFill>
              </a:rPr>
              <a:t>is not hit-or-miss.</a:t>
            </a:r>
          </a:p>
          <a:p>
            <a:pPr defTabSz="463550"/>
            <a:endParaRPr lang="en-US" sz="2800" b="1" dirty="0" smtClean="0">
              <a:solidFill>
                <a:schemeClr val="bg1"/>
              </a:solidFill>
            </a:endParaRPr>
          </a:p>
          <a:p>
            <a:pPr defTabSz="463550"/>
            <a:r>
              <a:rPr lang="en-US" sz="2800" b="1" dirty="0" smtClean="0">
                <a:solidFill>
                  <a:schemeClr val="bg1"/>
                </a:solidFill>
              </a:rPr>
              <a:t>		8.	We are made victorious because </a:t>
            </a:r>
            <a:r>
              <a:rPr lang="en-US" sz="2800" b="1" dirty="0" smtClean="0">
                <a:solidFill>
                  <a:schemeClr val="bg1"/>
                </a:solidFill>
              </a:rPr>
              <a:t>								of </a:t>
            </a:r>
            <a:r>
              <a:rPr lang="en-US" sz="2800" b="1" dirty="0" smtClean="0">
                <a:solidFill>
                  <a:schemeClr val="bg1"/>
                </a:solidFill>
              </a:rPr>
              <a:t>Jesus’ </a:t>
            </a:r>
            <a:r>
              <a:rPr lang="en-US" sz="2800" b="1" u="sng" dirty="0" smtClean="0">
                <a:solidFill>
                  <a:schemeClr val="bg1"/>
                </a:solidFill>
              </a:rPr>
              <a:t>love</a:t>
            </a:r>
            <a:r>
              <a:rPr lang="en-US" sz="2800" b="1" dirty="0" smtClean="0">
                <a:solidFill>
                  <a:schemeClr val="bg1"/>
                </a:solidFill>
              </a:rPr>
              <a:t> for us.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VICTORY!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Some Scriptures Concerning Posture:</a:t>
            </a: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Deuteronomy 20:4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Luke </a:t>
            </a:r>
            <a:r>
              <a:rPr lang="en-US" sz="2800" b="1" dirty="0" smtClean="0">
                <a:solidFill>
                  <a:srgbClr val="FFFF00"/>
                </a:solidFill>
              </a:rPr>
              <a:t>12:32		John 16:33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Romans </a:t>
            </a:r>
            <a:r>
              <a:rPr lang="en-US" sz="2800" b="1" dirty="0" smtClean="0">
                <a:solidFill>
                  <a:srgbClr val="FFFF00"/>
                </a:solidFill>
              </a:rPr>
              <a:t>8:1; 8:16-17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1Corinthians 15:56-57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2Corinthians 4:8-12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Ephesians 6:10,13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1John 4:4; 5:3-5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2Peter 1:10-11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Revelation 12:11; 15:2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THIS IS THE END OF OUR CLASS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THANK YOU AND MAY GOD BLESS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00200"/>
            <a:ext cx="2057400" cy="376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13		11-24		Victory! (The Basis of Our Victory)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VICTORY!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Basis of Our Victory</a:t>
            </a: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	Victory is in Christ</a:t>
            </a: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	We are More than Conquerors</a:t>
            </a:r>
          </a:p>
          <a:p>
            <a:pPr defTabSz="457200"/>
            <a:endParaRPr lang="en-US" sz="14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	Our Triumph is in Christ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Some Scriptures Concerning </a:t>
            </a:r>
            <a:r>
              <a:rPr lang="en-US" sz="2800" b="1" dirty="0" smtClean="0">
                <a:solidFill>
                  <a:srgbClr val="FFFF00"/>
                </a:solidFill>
              </a:rPr>
              <a:t>our Victory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VICTORY!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Point One</a:t>
            </a:r>
            <a:r>
              <a:rPr lang="en-US" sz="2800" b="1" dirty="0" smtClean="0">
                <a:solidFill>
                  <a:schemeClr val="bg1"/>
                </a:solidFill>
              </a:rPr>
              <a:t>:  </a:t>
            </a:r>
            <a:r>
              <a:rPr lang="en-US" sz="2800" b="1" u="sng" dirty="0" smtClean="0">
                <a:solidFill>
                  <a:schemeClr val="bg1"/>
                </a:solidFill>
              </a:rPr>
              <a:t>Our Victory is in Christ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1Corinthians 15:57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Acts 10:36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2Corinthians 1:20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VICTORY!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Point Two</a:t>
            </a:r>
            <a:r>
              <a:rPr lang="en-US" sz="2800" b="1" dirty="0" smtClean="0">
                <a:solidFill>
                  <a:schemeClr val="bg1"/>
                </a:solidFill>
              </a:rPr>
              <a:t>:  </a:t>
            </a:r>
            <a:r>
              <a:rPr lang="en-US" sz="2800" b="1" u="sng" dirty="0" smtClean="0">
                <a:solidFill>
                  <a:schemeClr val="bg1"/>
                </a:solidFill>
              </a:rPr>
              <a:t>We are More than Conquerors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Romans 8:37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John 16:33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Romans 8:35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57</Words>
  <Application>Microsoft Office PowerPoint</Application>
  <PresentationFormat>On-screen Show (4:3)</PresentationFormat>
  <Paragraphs>120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135</cp:revision>
  <dcterms:created xsi:type="dcterms:W3CDTF">2019-06-28T17:41:04Z</dcterms:created>
  <dcterms:modified xsi:type="dcterms:W3CDTF">2019-11-27T21:22:22Z</dcterms:modified>
</cp:coreProperties>
</file>