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303" r:id="rId10"/>
    <p:sldId id="304" r:id="rId11"/>
    <p:sldId id="281" r:id="rId12"/>
    <p:sldId id="28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PRAYER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TAKING THE OFFENSIVE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</a:t>
            </a:r>
            <a:r>
              <a:rPr lang="en-US" sz="2800" b="1" dirty="0" smtClean="0">
                <a:solidFill>
                  <a:schemeClr val="bg1"/>
                </a:solidFill>
              </a:rPr>
              <a:t>prayer: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2Corinthians 10:4; Ephesians 6:18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Matthew 21:22; Luke 6:12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Acts 2:42; 6:4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Romans 12:12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Ephesians 1:16; Philippians 4:6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Colossians 4:2; 1Timothy 2:1-5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James 5:15-16; 1Peter 3:12; 4:7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NEXT WEEK: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THE FULL ARMOR OF GOD</a:t>
            </a: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Eph. 6:18-20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OFFENSIVE </a:t>
            </a:r>
            <a:r>
              <a:rPr lang="en-US" sz="2800" b="1" dirty="0" smtClean="0">
                <a:solidFill>
                  <a:schemeClr val="bg1"/>
                </a:solidFill>
              </a:rPr>
              <a:t>WEAPONS…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</a:rPr>
              <a:t>Praise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13		11-24		Victory! (The Basis of Our Victory)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PRAYER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Taking the Offensive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	Building Up One Another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	Battling the Devil</a:t>
            </a: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Some Scriptures on Prayer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PRAYER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TAKING THE OFFENSIVE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</a:t>
            </a:r>
            <a:r>
              <a:rPr lang="en-US" sz="2800" b="1" dirty="0" smtClean="0">
                <a:solidFill>
                  <a:schemeClr val="bg1"/>
                </a:solidFill>
              </a:rPr>
              <a:t>building up one another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Romans 14:9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2Corinthians 10:8; 13:10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Ephesians 4:11-16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1Thessalonians 5:11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Jude 1:20</a:t>
            </a: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PRAYER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TAKING THE OFFENSIVE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Scriptures concerning </a:t>
            </a:r>
            <a:r>
              <a:rPr lang="en-US" sz="2800" b="1" dirty="0" smtClean="0">
                <a:solidFill>
                  <a:schemeClr val="bg1"/>
                </a:solidFill>
              </a:rPr>
              <a:t>battling the devil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Deuteronomy 31:6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2Chronicles 20:15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Psalm 23:4; 46:1-3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Romans 8:38-39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2Timothy 1:7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James 4:7; </a:t>
            </a:r>
            <a:r>
              <a:rPr lang="en-US" sz="2800" b="1" dirty="0" smtClean="0">
                <a:solidFill>
                  <a:srgbClr val="FFFF00"/>
                </a:solidFill>
              </a:rPr>
              <a:t>1Peter 5:8-9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Revelation 12:7-10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44</Words>
  <Application>Microsoft Office PowerPoint</Application>
  <PresentationFormat>On-screen Show (4:3)</PresentationFormat>
  <Paragraphs>96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104</cp:revision>
  <dcterms:created xsi:type="dcterms:W3CDTF">2019-06-28T17:41:04Z</dcterms:created>
  <dcterms:modified xsi:type="dcterms:W3CDTF">2019-10-21T15:05:41Z</dcterms:modified>
</cp:coreProperties>
</file>