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92" r:id="rId9"/>
    <p:sldId id="299" r:id="rId10"/>
    <p:sldId id="297" r:id="rId11"/>
    <p:sldId id="281" r:id="rId12"/>
    <p:sldId id="282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38C6-1D55-4FC4-9B10-7008C32635B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BREASTPLATE OF RIGHTEOUSNESS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breastplate protects the heart.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Passages on righteousness: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Matthew 5:6; 6:1; 6:33; 25:46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John 7:24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Acts 24:25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Romans 1:16-17; 3:10; 6:13; 6:16; 9:30; 10:4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Philippians 3:9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1Timothy 6:11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2Timothy 3:16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Titus 2:12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1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NEXT WEEK: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THE FULL ARMOR OF GOD</a:t>
            </a: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Eph. 6:10-17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WEAPONS…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u="sng" dirty="0" smtClean="0">
                <a:solidFill>
                  <a:schemeClr val="bg1"/>
                </a:solidFill>
              </a:rPr>
              <a:t>The </a:t>
            </a:r>
            <a:r>
              <a:rPr lang="en-US" sz="2800" b="1" u="sng" dirty="0" smtClean="0">
                <a:solidFill>
                  <a:schemeClr val="bg1"/>
                </a:solidFill>
              </a:rPr>
              <a:t>Shoes and Shield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cuments\Preaching\Class Ideas\Spiritual Warfare\Armor Of Go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5" y="198437"/>
            <a:ext cx="4522335" cy="65833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TEMPTATION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01		09-01		A Brief Look at Ephesians 6:12-18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Temptation’s 3 forms (1Jn. 2:15-17)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02		09-08		Temptations of Gen. 3 and Mt. 4; Jas 1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03		09-15		Scriptures explaining…											The Lust of the Eyes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04		09-22		Scriptures explaining…											The Lust of the Flesh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05		09-29		Scriptures explaining… 											The Pride of Life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06		10-06		Defensive Weapons:  												Girdle and Breastplate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07		10-13		Defensive Weapons:  												Shoes and Shield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08		10-20		Defensive Weapons:  												Helmet and Sword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09		10-27		Offensive Weapons:  Prayer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10		11-03		Offensive Weapons:  Praise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11		11-10		Offensive Weapons:  Preaching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12		11-17		Offensive Weapons:  Posture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13		11-24		Victory! (The Basis of Our Victory)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GIRDLE AND BREASTPLATE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The Full Armor of God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The Girdle of Truth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The Breastplate of Righteousness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  <a:endParaRPr lang="en-US" sz="2800" b="1" dirty="0" smtClean="0">
              <a:solidFill>
                <a:srgbClr val="663300"/>
              </a:solidFill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All verses are from the 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New American Standard Bible</a:t>
            </a:r>
            <a:r>
              <a:rPr lang="en-US" sz="2400" b="1" dirty="0" smtClean="0">
                <a:solidFill>
                  <a:schemeClr val="bg1"/>
                </a:solidFill>
              </a:rPr>
              <a:t> unless otherwise cited.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FULL ARMOR OF GOD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The battleground…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2Corinthians 10:3-5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Achieving the task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Colossians 2:13-15; Hebrews 2:14-15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Spiritual equipment for the task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Ephesians 6:10-17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GIRDLE OF TRUTH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The girdle is the truth.</a:t>
            </a: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Luke 1:3,4; 20:21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John 4:23-24; 8:32; 8:44; 14:6; 17:17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Romans 1:25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2Corinthians 4:2; 13:8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Galatians 4:16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2Thessalonians 2:10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1Timothy 2:3,4; 3:15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2Timothy 3:7; 4:4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1John 1:6-8; 2John v4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67</Words>
  <Application>Microsoft Office PowerPoint</Application>
  <PresentationFormat>On-screen Show (4:3)</PresentationFormat>
  <Paragraphs>101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89</cp:revision>
  <dcterms:created xsi:type="dcterms:W3CDTF">2019-06-28T17:41:04Z</dcterms:created>
  <dcterms:modified xsi:type="dcterms:W3CDTF">2019-10-05T01:18:32Z</dcterms:modified>
</cp:coreProperties>
</file>