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307" r:id="rId5"/>
    <p:sldId id="308" r:id="rId6"/>
    <p:sldId id="309" r:id="rId7"/>
    <p:sldId id="310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88D35-BA1B-4DAE-A524-0033AAD7D711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lidesho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036" y="2743200"/>
            <a:ext cx="5137764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the minor prophets’ message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still relevant in our modern society.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TIMELINE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Greg\Documents\Preaching\Bible Classes\Modern Minor Prophets\Timeline-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67316"/>
            <a:ext cx="8534400" cy="5173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REVIEW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47885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Hosea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760-722 B.C.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God’s love for Israel in the midst of Israel’s 				unfaithfulness.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Joel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810-750 B.C. 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“Day of the Lord”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—both for judgment and for hope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Amos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760 B.C.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Social injustices are seen as sins against 				God.  Empty “religion” does not reflect a true 			spiritual and ethical relationship with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REVIEW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47885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Obadiah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587 B.C.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Israel and Edom.  Arrogance and pride lead to 			downfall.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Jonah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760 B.C.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Repentance and God’s mercy—and our own 			attitudes to others who are recipients of that 			mercy.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Micah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740-687 B.C.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God’s judgment on sin.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REVIEW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47885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Nahum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630-612 B.C.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God’s punishment of Assyria and its capital, 			Nineveh.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Habakkuk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600 B.C.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We can trust God, even though as finite 					beings we cannot always see the reasons 				God allows evil.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640-610 B.C.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Judgment and hope both for Israel and the 				nations as the prophet predicts the Day of the 			Lord and the salvation of a “remnant.”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REVIEW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47885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Haggai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520 B.C.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Encouragement to rebuild the Temple.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Zechariah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520 B.C.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Building up the community that had returned 			from exile and the future redemption of the 				nations of the world—all to take place under 			godly leadership.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Malachi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450 B.C.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Covenant relationships.  A warning to the 				priests and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REVIEW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47885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My takeaways from the Minor Prophets: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God is sovereign.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God demands obedience to His commands.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God will punish the unfaithful.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God will reward the remnant.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lidesho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036" y="2743200"/>
            <a:ext cx="5137764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the minor prophets’ message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still relevant in our modern society.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97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60</cp:revision>
  <dcterms:created xsi:type="dcterms:W3CDTF">2022-05-26T16:39:18Z</dcterms:created>
  <dcterms:modified xsi:type="dcterms:W3CDTF">2022-08-30T14:05:14Z</dcterms:modified>
</cp:coreProperties>
</file>