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339" r:id="rId9"/>
    <p:sldId id="263" r:id="rId10"/>
    <p:sldId id="265" r:id="rId11"/>
    <p:sldId id="268" r:id="rId12"/>
    <p:sldId id="340" r:id="rId13"/>
    <p:sldId id="319" r:id="rId14"/>
    <p:sldId id="271" r:id="rId15"/>
    <p:sldId id="341" r:id="rId16"/>
    <p:sldId id="272" r:id="rId17"/>
    <p:sldId id="342" r:id="rId18"/>
    <p:sldId id="310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8D35-BA1B-4DAE-A524-0033AAD7D711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	God’s Love for His People (1:1-5).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	Condemnation Of The Unfaithful Priests (1:6-2:9).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	People Rebuked For Profaning Marriage (2:10-16).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IV.	The Coming of the Lord and the Purging of Israel 		(2:17-4:6).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theme of the book is: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Judgment is coming.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The message of the book is: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God is not served by partial service.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The phrase, “says Jehovah of hosts” occurs 20 	times in 55 verses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John the Baptist is prophesied in 3:1 and 4:5.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FOUR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IMPORTANT LESSONS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priests should honor God in life and in lip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See Mal. 1:6-10; 2:6-9.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The violence of divorce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See Mal. 2:13-16.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Do not rob the unchanging God.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See Mal. 3:6; 3:8-10.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power of the Law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See Mal. 4:4.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DIVORCE IN GOD’S EYES</a:t>
            </a:r>
          </a:p>
          <a:p>
            <a:pPr defTabSz="457200"/>
            <a:endParaRPr lang="en-US" sz="1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Profanity of the covenant (2:10).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Profanity of God’s holiness (2:11).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Cause of being cut off by God (2:12).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Cause of one’s sacrifice to be rejected (2:13).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Treachery against the companion (2:14).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6.	Against the purpose of the home (2:15).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7.	A thing that God hates (2:16a).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8.	Violence against the innocent (2:16b).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God loves a pure, clean, happy home.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Divorce is an abomination in God’s sight.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Insincerity in worship insults God.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One who sins willfully and wantonly--cannot please 	God by elaborate worship.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Our giving is a thermometer that measures our 		spiritual temperature.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The people suffer when the preacher fails to study 	and teach all the truth.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God still holds out the challenge to all His chosen 		ones to put Him to the test to find the rich supply of 	blessing that is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Why should we bring God our best?  How can we 		make sure we bring God our best?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What are some qualities of a great servant of God 		(2:6-7)?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What sins were the men committing when they 			divorced their Jewish wives and married pagan 		women?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How can we freely express our honest feelings to 		God without straying into the wrong of arguing with 	God?  (Think about Habakkuk alongside Malachi).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How might we personally be oppressing the poor 		and needy through either our actions or inactions?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How is it robbery to fail to give generously to the 		work of God (3:6-12)?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What are the most important things you have 			learned from your studies of the prophets over these 	past few weeks?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week: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08-03		Zephaniah	The Day of Jehovah is at Hand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Doom Awaits the Unfaithful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08-10		Haggai		Build the Temple!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Will Bless Those Who Build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08-17		Zechariah	Build the Temple and God will Bless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The Messiah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08-24		Malachi		Judgment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is Not Served by Partial Service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08-31		</a:t>
            </a:r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Congregational Prayer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06-01		Hosea	God is Righteousness and Love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Israel Plays the Harlot with God</a:t>
            </a: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06-08		Joel		The Day of Jehovah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Prophet of Pentecost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06-15		Amos		God is Justice and Righteousness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Doom for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06-22		Obadiah	The Fall of Edom because of Cruelty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God Rules the Nations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06-29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Congregational Prayer Night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90685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07-06		Jonah		God will save the penitent heathen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Reluctant Prophet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07-13		Micah		God is a God of Ethics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True Religion Among the Sins of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07-20		Nahum	The Doom of Nineveh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God's Holy Anger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07-27		Habakkuk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God’s Universal Judgment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Faithfulness Guarantees Permanency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08-03		Zephaniah	The Day of Jehovah is at Hand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Doom Awaits the Unfaithful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08-10		Haggai		Build the Temple!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Will Bless Those Who Build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08-17		Zechariah	Build the Temple and God will Bless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The Messiah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08-24		Malachi		Judgment is Coming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	God is Not Served by Partial Service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08-31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Congregational Prayer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TIMELINE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Greg\Documents\Preaching\Bible Classes\Modern Minor Prophets\Timeline-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67316"/>
            <a:ext cx="8534400" cy="5173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55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Judgment is Coming</a:t>
            </a:r>
          </a:p>
          <a:p>
            <a:pPr algn="ctr"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God is Not Served by Partial Service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685871"/>
            <a:ext cx="8229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of the Prophet.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and Supplemental Thoughts.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Malachi means “my messenger” (3:1; 2:7).</a:t>
            </a:r>
          </a:p>
          <a:p>
            <a:pPr hangingPunct="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He is the last writing prophet to serve under the Law 	of Moses.</a:t>
            </a:r>
          </a:p>
          <a:p>
            <a:pPr hangingPunct="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After Malachi finishes his preaching comes the 400 	“silent years.”</a:t>
            </a:r>
          </a:p>
          <a:p>
            <a:pPr hangingPunct="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There will be no further revelation from God after 	Malachi until John the Baptist.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Malachi uses what is called the didactic-dialectic 	method:</a:t>
            </a: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Affirmation.</a:t>
            </a: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Interrogation.</a:t>
            </a: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Refutation.</a:t>
            </a:r>
          </a:p>
          <a:p>
            <a:pPr hangingPunct="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See 1:2-3; 1:6,7; 2:10-16; 2:17; 3:7; 3:8; 3:13-14.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MALACHI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Date of the book is approximately between 			445- 432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Malachi is a contemporary of Nehemiah.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Jerusalem has been rebuilt; the town, the temple, 		and the outer wall.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For a full description of the times one should read 	Ezra 7-10 and the book of Nehemiah.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It is approximately 100 years after the exile in 			Babylon.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246</Words>
  <Application>Microsoft Office PowerPoint</Application>
  <PresentationFormat>On-screen Show (4:3)</PresentationFormat>
  <Paragraphs>211</Paragraphs>
  <Slides>19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112</cp:revision>
  <dcterms:created xsi:type="dcterms:W3CDTF">2022-05-26T16:39:18Z</dcterms:created>
  <dcterms:modified xsi:type="dcterms:W3CDTF">2022-08-23T13:13:54Z</dcterms:modified>
</cp:coreProperties>
</file>