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95" r:id="rId10"/>
    <p:sldId id="265" r:id="rId11"/>
    <p:sldId id="268" r:id="rId12"/>
    <p:sldId id="296" r:id="rId13"/>
    <p:sldId id="297" r:id="rId14"/>
    <p:sldId id="271" r:id="rId15"/>
    <p:sldId id="298" r:id="rId16"/>
    <p:sldId id="272" r:id="rId17"/>
    <p:sldId id="299" r:id="rId18"/>
    <p:sldId id="300" r:id="rId19"/>
    <p:sldId id="29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MICAH 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</a:t>
            </a:r>
          </a:p>
          <a:p>
            <a:pPr defTabSz="457200"/>
            <a:endParaRPr lang="en-US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A Word to the people concerning Judgment, 	Chapters 1-3.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	A Word to the rulers concerning the Messiah, 	Chapters 4-5.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	A Word to the people concerning Salvation, 	Chapters 6-7.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theme of the book of Micah is: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God is a God of Ethics.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message of the book of Micah is: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Judah too has sinned (3:8).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nature of true religion is found in Micah 6:6-8.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nature of true religion is found in Micah 6:6-8: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do justly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The golden rule (Mt. 7:12).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This is man’s relationship to himself.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love kindness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Jesus said (quoting Hosea), 				“I desire mercy not sacrifice.”  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This is man’s relationship to others.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walk humbly before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(see Amos 3:3; Gen. 5:24; 6:9).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This is man’s relationship toward God--a life 			of humble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nature of true religion is found in Micah 6:6-8: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do justly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love kindness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walk humbly before God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These are three great qualities--justice, kindness, 	and humility.  See Mt. 22:37-40; 23:23; Gal. 5:22; 	Jas. 1:27.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Elaborate pretensions of piety and liberal gifts in 	public cannot atone for a lack of true righteousness 	in the heart.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unscrupulous use of power, even though within 	the bounds of law, hurts the heart of God 				(1Cor. 6:12; 10:23).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Courage comes to anyone who senses the presence 	of God in his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 difference between the false prophet and the 	true is no more in creed than in conduct.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The Nature of True Religion.  How reasonable are 	God’s basic requirements.  How unchangeable are 	His demands.  How deep and tender and changeless 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great love.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Worship and morality cannot be separated without 	destroying true religion.  We cannot live “good 			lives” without Christ and His 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Why is Micah so sad that he must “lament and 	wail?”  What does this say about him?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In what way did covetousness show up with the 	Israelites?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Give definitions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covetousness and 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materialism.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What was the shallow theology the false prophets of 	Israel espoused?  Do you see this today?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What in your church or your own spiritual life are 	you concerned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that may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“soft religion” that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pampers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your pride and makes it easy to sin?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How can we balance being lovingly sensitive to 	people but not trying too much to please them?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When you read the prophets rebuking those who 	commit or tolerate injustice, do you feel that they are 	talking about somebody else, or also about you?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Why is it easy to take for granted the great things 	God has done on our behalf centuries ago, or even 	years ago?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	Micah 6:8 does not mention belief or faith as a 	requirement of God.  How can this fit together with 	John 6:28-29?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When the future seems hopeless, how can our trust 	in God be strengthened?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Night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7316"/>
            <a:ext cx="8534400" cy="517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55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 is a God of Ethics</a:t>
            </a:r>
          </a:p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True Religion Among the Sins of Judah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85871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name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a shortened version of Michael.</a:t>
            </a:r>
          </a:p>
          <a:p>
            <a:pPr hangingPunct="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name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Micaiah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means “Who is like Jehovah?”</a:t>
            </a:r>
          </a:p>
          <a:p>
            <a:pPr hangingPunct="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We know very little about Micah’s parents or 		occupation.</a:t>
            </a:r>
          </a:p>
          <a:p>
            <a:pPr hangingPunct="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Micah was a commoner, a man of strong 	convictions, courageous, a true patriot, a friend of 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oppressed,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prophet of the poor.</a:t>
            </a:r>
          </a:p>
          <a:p>
            <a:pPr hangingPunct="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Micah wrote excellent Hebrew.  Great style, rhythm, 	cadence, and rhetorical force is in his words.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date of the book of Micah (and his preaching) is 	between 735-700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Micah is a contemporary of Isaiah.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Micah’s message was about Samaria (capital of 	Israel) and Jerusalem (capital of Judah).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He preached for a long time, under the reign of: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Jotham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(739-735 </a:t>
            </a:r>
            <a:r>
              <a:rPr lang="en-US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Ahaz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(735-715 </a:t>
            </a:r>
            <a:r>
              <a:rPr lang="en-US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Hezekiah (715-686 </a:t>
            </a:r>
            <a:r>
              <a:rPr lang="en-US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MICAH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There was at this time: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Corruption in administering justice.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Greed in religious leaders.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Cruelty of the people.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The sins of the times were: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Oppression of the poor (2:2, 8-9; 3:1-4).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Unscrupulous use of power (2:1f; 3:10).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Lack of integrity (6:12; 7:2-6).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Reckless scorn of religion (3:5-6; 5:12-14).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False prophets (3:5, 7, 9-11).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268</Words>
  <Application>Microsoft Office PowerPoint</Application>
  <PresentationFormat>On-screen Show (4:3)</PresentationFormat>
  <Paragraphs>210</Paragraphs>
  <Slides>20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54</cp:revision>
  <dcterms:created xsi:type="dcterms:W3CDTF">2022-05-26T16:39:18Z</dcterms:created>
  <dcterms:modified xsi:type="dcterms:W3CDTF">2022-07-13T13:01:38Z</dcterms:modified>
</cp:coreProperties>
</file>