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84" r:id="rId10"/>
    <p:sldId id="265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8" r:id="rId23"/>
    <p:sldId id="271" r:id="rId24"/>
    <p:sldId id="272" r:id="rId25"/>
    <p:sldId id="288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4" autoAdjust="0"/>
  </p:normalViewPr>
  <p:slideViewPr>
    <p:cSldViewPr>
      <p:cViewPr>
        <p:scale>
          <a:sx n="90" d="100"/>
          <a:sy n="90" d="100"/>
        </p:scale>
        <p:origin x="-4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8D35-BA1B-4DAE-A524-0033AAD7D711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FCC4-C4FE-4D55-88EF-60021771D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sho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036" y="2743200"/>
            <a:ext cx="5137764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the minor prophets’ message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still relevant in our modern society.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OUTLINE</a:t>
            </a:r>
          </a:p>
          <a:p>
            <a:pPr defTabSz="457200"/>
            <a:endParaRPr lang="en-US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	Edom’s Destruction.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A.	Announcement of Judgment (v1-9).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B.	Reasons for Judgment (v10-14)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C.	Severity of the Judgment (v15-16).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	Israel’s Salvation.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A.	The remnant to escape (v17).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B.	The conquest of Edom &amp; other nations (v18-20).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C.	God’s rule from Mount Zion (v21).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SUPPLEMENTAL THOUGHTS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Explanatory Introduction: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A.	Communication:  	“The vision of Obadiah.”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B.	Source:  				“Thus says the Lord God.”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C.	Object:  				Edom.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D.	Subject:  				There is a movement among 								the nations against Edom.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SUPPLEMENTAL THOUGHTS</a:t>
            </a:r>
          </a:p>
          <a:p>
            <a:pPr defTabSz="457200"/>
            <a:endParaRPr lang="en-US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Judgment Declared: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A.	God is going to make Edom despised among the 		nations.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B.	Edom’s pride has deceived her.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C.	“I will bring you down” says the Lord.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D.	The destruction of Edom is to be complete.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E.	Edom’s allies will turn against her.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F.	Edom’s wise and mighty men will fail her; she is 		doomed.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SUPPLEMENTAL THOUGHTS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Cause of Edom’s Judgment: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A.	Violence done to his brother Jacob.</a:t>
            </a:r>
          </a:p>
          <a:p>
            <a:pPr defTabSz="457200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B.	Standing aloof and then joined the enemies.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SUPPLEMENTAL PICTURES</a:t>
            </a:r>
          </a:p>
        </p:txBody>
      </p:sp>
      <p:pic>
        <p:nvPicPr>
          <p:cNvPr id="2050" name="Picture 2" descr="C:\Users\Greg\Documents\Preaching\Bible Classes\Modern Minor Prophets\Petra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082" y="1504967"/>
            <a:ext cx="4261518" cy="5156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1747197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g\Documents\Preaching\Bible Classes\Modern Minor Prophets\Petr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359" y="1524000"/>
            <a:ext cx="7452241" cy="51237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747197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eg\Documents\Preaching\Bible Classes\Modern Minor Prophets\Petr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308" y="1447799"/>
            <a:ext cx="6914092" cy="51855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47197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eg\Documents\Preaching\Bible Classes\Modern Minor Prophets\Petr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370" y="1600051"/>
            <a:ext cx="7553430" cy="5040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860633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eg\Documents\Preaching\Bible Classes\Modern Minor Prophets\Petra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848600" cy="52303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36833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Greg\Documents\Preaching\Bible Classes\Modern Minor Prophets\Petra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934200" cy="51518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1747197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02353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06-01		Hosea	God is Righteousness and Love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Israel Plays the Harlot with God</a:t>
            </a:r>
          </a:p>
          <a:p>
            <a:pPr defTabSz="457200"/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06-08		Joel		The Day of Jehovah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The Prophet of Pentecost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06-15		Amos		God is Justice and Righteousness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Doom for Judah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06-22		Obadiah	The Fall of Edom because of Cruelty</a:t>
            </a: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			God Rules the Nations</a:t>
            </a:r>
          </a:p>
          <a:p>
            <a:pPr defTabSz="457200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06-29		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Congregational Prayer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eg\Documents\Preaching\Bible Classes\Modern Minor Prophets\Petra-07.jpg"/>
          <p:cNvPicPr>
            <a:picLocks noChangeAspect="1" noChangeArrowheads="1"/>
          </p:cNvPicPr>
          <p:nvPr/>
        </p:nvPicPr>
        <p:blipFill>
          <a:blip r:embed="rId2" cstate="print"/>
          <a:srcRect r="3846"/>
          <a:stretch>
            <a:fillRect/>
          </a:stretch>
        </p:blipFill>
        <p:spPr bwMode="auto">
          <a:xfrm>
            <a:off x="1219200" y="1447800"/>
            <a:ext cx="7620000" cy="52316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860633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reg\Documents\Preaching\Bible Classes\Modern Minor Prophets\Petra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848600" cy="5046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36833" y="3689433"/>
            <a:ext cx="500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Diego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Delso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CC BY-SA 3.0, https://commons.wikimedia.org/w/index.php?curid=17901966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THEME AND MESSAGE OF THE BOOK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	The theme of the book of Obadiah is: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The fall of Edom because of cruelty.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	The message of the book of Obadiah is: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God rules in the Nations.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	Lessons that can be applied are: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1.	The consequence of pride 										(a stronghold that is not strong).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2.	The violence of silence 											(sin of neutrality).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PRACTICAL LESSONS OF PERMANENT VALUE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	Human defenses are utterly useless when the power 	of God comes against them.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	Ridicule is always bad for it reveals a low human 		pride that means an utter lack of brotherly love.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	Eternal justice will prevail.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	Pride goes before a fall.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	There can be violence in silence (the sin of 				neutrality).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DISCUSSION QUESTIONS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	What is at the root of bitter feuds?  What is so 	powerful that the participants don’t even desire to 	end the feud?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	What is the worst example of a feud that you know 	of?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	What is the answer to a long-standing, bitter feud?  	How might this affect your country’s foreign policy?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	How do you see God’s sovereignty at work in the 	world?  What can we do to cooperate with his plans?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DISCUSSION QUESTIONS</a:t>
            </a:r>
          </a:p>
          <a:p>
            <a:pPr defTabSz="457200"/>
            <a:endParaRPr lang="en-US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	How should it affect our actions to know that God 		reigns over all of history?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F.	Why does God especially hate prideful arrogance in 	people and nations?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	For which sins was God going to judge Edom?  Why 	is this helpful for us to reflect on?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H.	When has application of the Golden Rule influenced 	your behavior?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	What can we hope for in the future?  How can we 	nurture this hope and keep it fresh and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02353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Next week: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06-01		Hosea	God is Righteousness and Love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Israel Plays the Harlot with God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06-08		Joel		The Day of Jehovah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The Prophet of Pentecost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06-15		Amos		God is Justice and Righteousness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Doom for Judah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06-22		Obadiah	The Fall of Edom because of Cruelty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God Rules the Nations</a:t>
            </a:r>
          </a:p>
          <a:p>
            <a:pPr defTabSz="457200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06-29		Congregational Prayer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sho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036" y="2743200"/>
            <a:ext cx="5137764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the minor prophets’ message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still relevant in our modern society.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90685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07-06		Jonah		God will save the penitent heathen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The Reluctant Prophet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07-13		Micah		God is a God of Ethics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True Religion Among the Sins of Judah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07-20		Nahum	The Doom of Nineveh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God's Holy Anger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07-27		Habakkuk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God’s Universal Judgment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Faithfulness guarantees permanency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02353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08-03		Zephaniah	The Day of Jehovah is at Hand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Doom Awaits the Unfaithful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08-10		Haggai		Build the Temple!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God Will Bless Those Who Build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08-17		Zechariah	Build the Temple and God will Bless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The Messiah is Coming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08-24		Malachi		Judgment is Coming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God is Not Served by Partial Service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08-31		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Congregational Prayer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TIMELINE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reg\Documents\Preaching\Bible Classes\Modern Minor Prophets\Timeline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67316"/>
            <a:ext cx="8534400" cy="517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55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Fall of Edom because of Cruelty</a:t>
            </a:r>
          </a:p>
          <a:p>
            <a:pPr algn="ctr" defTabSz="457200"/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God Rules the 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85871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Name and Personality of the Prophet.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Date of the Book and of the Prophet.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Outline and Supplemental Thoughts.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Theme and Message of the Book.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Practical Lessons of Permanent Value.</a:t>
            </a:r>
          </a:p>
          <a:p>
            <a:pPr defTabSz="457200"/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●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Discussion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NAME AND PERSONALITY OF THE PROPHET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	We know very little about the author, Obadiah.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	He is not to be confused with the other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Obadiahs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	the OT.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	The name Obadiah means “worshipper of God” or 	“servant of God.”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	The work produced is more important than the 	worker.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DATE OF THE BOOK AND PROPHET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	Two dates have been suggested 845</a:t>
            </a:r>
            <a:r>
              <a:rPr lang="en-US" sz="24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586</a:t>
            </a:r>
            <a:r>
              <a:rPr lang="en-US" sz="24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	There are several reasons to accept the early date: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1.	Judah will again subjugate Edom (see v17 and 			2Chr. 25:5-14).</a:t>
            </a:r>
          </a:p>
          <a:p>
            <a:pPr defTabSz="457200"/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2.	During the 586</a:t>
            </a:r>
            <a:r>
              <a:rPr lang="en-US" sz="24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destruction Obadiah omits 			these things: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a.	The razing of the walls (2Kgs. 25:10).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b.	The burning of the royal palace (2Kgs. 25:9).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c.	The burning of the temple (2Kgs. 25:9).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95410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MODERN DAY MINOR PROPHETS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 OBADIAH  --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19071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DATE OF THE BOOK AND PROPHET</a:t>
            </a:r>
          </a:p>
          <a:p>
            <a:pPr defTabSz="457200"/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3.	The bitterness between the Israelites and 				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Edomites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was at its greatest when the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Edomites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joined forces with foreigners to besiege and 			capture Judah in 848-841</a:t>
            </a:r>
            <a:r>
              <a:rPr lang="en-US" sz="24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See 2Chr. 21:16:17.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401</Words>
  <Application>Microsoft Office PowerPoint</Application>
  <PresentationFormat>On-screen Show (4:3)</PresentationFormat>
  <Paragraphs>236</Paragraphs>
  <Slides>27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40</cp:revision>
  <dcterms:created xsi:type="dcterms:W3CDTF">2022-05-26T16:39:18Z</dcterms:created>
  <dcterms:modified xsi:type="dcterms:W3CDTF">2022-06-22T21:47:02Z</dcterms:modified>
</cp:coreProperties>
</file>