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79" r:id="rId9"/>
    <p:sldId id="263" r:id="rId10"/>
    <p:sldId id="280" r:id="rId11"/>
    <p:sldId id="281" r:id="rId12"/>
    <p:sldId id="265" r:id="rId13"/>
    <p:sldId id="268" r:id="rId14"/>
    <p:sldId id="271" r:id="rId15"/>
    <p:sldId id="282" r:id="rId16"/>
    <p:sldId id="272" r:id="rId17"/>
    <p:sldId id="28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8D35-BA1B-4DAE-A524-0033AAD7D711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FCC4-C4FE-4D55-88EF-60021771D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Some of the characteristics of Israel were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Great luxury and ease.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A sense of false security which brought on 				idleness.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Great financial riches (second only to Solomon’s 		day).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General materialism meant oppression of the 			poor by the rich.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There was moral corruption everywhere.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The people were threatened by two perils: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Moral and religious corruption (a wrong 					conception of God).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Temptation to follow the successes of the 				Assyrians.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</a:t>
            </a:r>
          </a:p>
          <a:p>
            <a:pPr defTabSz="457200"/>
            <a:endParaRPr lang="en-US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	God’s Judgments Against the Nations (1:1-2:16).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	Details of Israel Is Sin and Her Judgment (3:1-6:14).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	Five Visions of the Coming Judgment (7:1-9:10).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First vision:  	Locusts (7:1-3).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Second vision:  Devouring fire (7:4-6).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C.	Third vision:  	The Plumb-line (7:7-9).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D.	Interlude concerning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Amaziah’s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opposition to 			Amos at Bethel (7:10-17).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E.	Fourth vision:  	Basket of summer fruit (8:1-14).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F.	Fifth vision: 	 	the Altar (9:1-10).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IV.	The Promise of the Kingdom (9:11-15).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 OF AMOS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theme of the book of Amos is:</a:t>
            </a:r>
          </a:p>
          <a:p>
            <a:pPr defTabSz="45720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God is a God of ethical Justice &amp; Righteousness.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The message of the book of Amos is:  Doom.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false confidence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the people is as follows: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God is our God and we are His people.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brought Israel out of Egypt.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We worship God regularly.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Amos answered several false strongholds: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He stressed the Spiritual Character of God.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He emphasizes the Universality of God’s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Justice between man and man is one of the divine 	foundations of society.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Nations and individuals that have been favored are 	laden with corresponding responsibilities.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Ease, luxury, and idleness lead to open sin.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Nations and by analogy individuals, are bound to 	live up to the light and knowledge granted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The most elaborate worship is but an insult to God 	when offered by those who have no mind to 			conform to 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commands (5:21-24).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The need for personal conviction in the Prophet 	(7:14-15).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The discipline of the desert is valuable.  What a great 	service the desert did to Amos.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What is your typical response when you hear people 	talking about the injustices in society today?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What might have been the expected response from 	the six Gentile nations to whom Amos spoke?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	do you think the people of Israel may have 	responded to Amos’ messages to the Gentile 	nations?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Why was Judah to be judged?  How was their 	judgment different from those of the Gentile 	nations?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What temptations to injustice, idolatry or immorality 	do you face in your life?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Why did God call a prophet (Amos) at this time?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Why is helping the poor and vulnerable an essential 	way of expressing our commitment to the Lord? 		How can Sunnyside show more care for widows, 	orphans, the poor, and strangers?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G.	In what ways are you addicted to affluence?  What 	influences are feeding this addiction?  What can you 	do about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Congregational Prayer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lideshow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5036" y="2743200"/>
            <a:ext cx="5137764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96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3716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the minor prophets’ message</a:t>
            </a: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still relevant in our modern society.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06-01		Hosea	God is Righteousness and Love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Israel Plays the Harlot with God</a:t>
            </a:r>
          </a:p>
          <a:p>
            <a:pPr defTabSz="457200"/>
            <a:endParaRPr lang="en-US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06-08		Joel		The Day of Jehovah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Prophet of Pentecost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06-15		Amos		God is Justice and Righteousness</a:t>
            </a: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Doom for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06-22		Obadiah	The Fall of Edom because of Cruelty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 Rules the Nations</a:t>
            </a:r>
          </a:p>
          <a:p>
            <a:pPr defTabSz="45720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06-29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90685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07-06		Jonah		God will save the penitent heathen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The Reluctant Prophet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07-13		Micah		God is a God of Ethics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True Religion Among the Sins of Judah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07-20		Nahum	The Doom of Nineveh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God's Holy Anger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07-27		Habakkuk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God’s Universal Judgment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Faithfulness guarantees permanency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023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08-03		Zephaniah	The Day of Jehovah is at Hand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Doom Awaits the Unfaithful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08-10		Haggai		Build the Temple!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Will Bless Those Who Build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08-17		Zechariah	Build the Temple and God will Bless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The Messiah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08-24		Malachi		Judgment is Coming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God is Not Served by Partial Service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08-31	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Congregational Prayer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TIMELINE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Greg\Documents\Preaching\Bible Classes\Modern Minor Prophets\Timeline-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028" y="1535112"/>
            <a:ext cx="8277772" cy="5018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 AMOS 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455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God is a God of Justice and Righteousness</a:t>
            </a:r>
          </a:p>
          <a:p>
            <a:pPr algn="ctr" defTabSz="457200"/>
            <a:r>
              <a:rPr lang="en-US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Doom for Judah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85871"/>
            <a:ext cx="8229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of the Prophet.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and Supplemental Thoughts.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Theme and Message of the Book.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Practical Lessons of Permanent Value.</a:t>
            </a:r>
          </a:p>
          <a:p>
            <a:pPr defTabSz="457200"/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rgbClr val="FFFF00"/>
                </a:solidFill>
                <a:latin typeface="Arial"/>
                <a:cs typeface="Arial"/>
              </a:rPr>
              <a:t>●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 Questions.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The name Amos means “burden bearer.”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He was a herdsman (1:1).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He was a dresser of sycamore trees (7:14).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	His home was in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Tekoah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town of Judah (7:12).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E.	Amos might be called the great reformer.  He was 	the stern prophet of justice and righteousness.  His 	very attitude breathes the desert air of his life’s 	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NAME AND PERSONALITY OF THE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F.	Amos was: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Humble--in not hiding his station in life.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Wise--in not preaching over the heads of the 			people.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Cleaver--in catching people’s fancy by judging 			their enemies first.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Fearless--in not tickling the ear, but telling the 			truth.</a:t>
            </a:r>
          </a:p>
          <a:p>
            <a:pPr defTabSz="457200"/>
            <a:endParaRPr lang="en-US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Faithful--“Thus says the Lord” was his message.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304800"/>
            <a:ext cx="7315200" cy="954107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MODERN DAY MINOR PROPHETS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-- AMOS --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19071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DATE OF THE BOOK AND PROPHET</a:t>
            </a:r>
          </a:p>
          <a:p>
            <a:pPr defTabSz="457200"/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	Date of the book is about 755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during the reign of Jeroboam II (783-743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	and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Uzziah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(779-740</a:t>
            </a:r>
            <a:r>
              <a:rPr lang="en-US" sz="2400" b="1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	Amos prophesied to Judah, Damascus, Gaza, Tyre, 	Edom,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Ammon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Moab, and Israel.</a:t>
            </a:r>
          </a:p>
          <a:p>
            <a:pPr defTabSz="457200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The book is written after Obadiah (Amos quotes 	Obadiah v10-14 in 1:11-12) and after Joel (Amos 		quotes Joel 3:16 in 1:2).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259</Words>
  <Application>Microsoft Office PowerPoint</Application>
  <PresentationFormat>On-screen Show (4:3)</PresentationFormat>
  <Paragraphs>216</Paragraphs>
  <Slides>19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26</cp:revision>
  <dcterms:created xsi:type="dcterms:W3CDTF">2022-05-26T16:39:18Z</dcterms:created>
  <dcterms:modified xsi:type="dcterms:W3CDTF">2022-06-13T13:12:52Z</dcterms:modified>
</cp:coreProperties>
</file>