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  <p:sldId id="262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 TO THE PSALMS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(06-06)	Marveling at God’s Majesty in Creation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(06-13)	Thirsting for God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(06-20)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Choosing the Right Path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(06-27)	Offering High Praises to God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 TO THE PSALMS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(07-04)	Crying Out for Rescue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(07-11)	Trusting in God’s Protection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(07-18)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Resting in God’s Care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(07-25)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Exulting in God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 TO THE PSALMS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CHOOSING THE RIGHT PATH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theme of several psalms is the blessing of a life well lived, exhortations to faithful and righteous living.  These are Wisdom Psalms with similarities to Proverbs and Ecclesiastes.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   91, 37, 1, 119, 34, 127, 73, 15, 78, 133, 112, 128,  				111, 81, 49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(06-06)	Marveling at God’s Majesty in Creation	</a:t>
            </a: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(06-13)	Thirsting for God</a:t>
            </a:r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(06-20)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Choosing the Right Path</a:t>
            </a: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(06-27)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Offering High Praises to God</a:t>
            </a:r>
          </a:p>
          <a:p>
            <a:pPr defTabSz="463550"/>
            <a:r>
              <a:rPr lang="en-U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97</Words>
  <Application>Microsoft Office PowerPoint</Application>
  <PresentationFormat>On-screen Show (4:3)</PresentationFormat>
  <Paragraphs>47</Paragraphs>
  <Slides>8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19</cp:revision>
  <dcterms:created xsi:type="dcterms:W3CDTF">2018-03-20T19:56:55Z</dcterms:created>
  <dcterms:modified xsi:type="dcterms:W3CDTF">2018-03-20T21:05:42Z</dcterms:modified>
</cp:coreProperties>
</file>