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13" r:id="rId8"/>
    <p:sldId id="314" r:id="rId9"/>
    <p:sldId id="315" r:id="rId10"/>
    <p:sldId id="316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 Faith In Action!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Jame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Do Not Show Partiality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Dead Faith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:14-17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		A Demonic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2:18,19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A Dynamic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2:20-26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33965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Described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	Abel.						e.		Moses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	Enoch.						f.		Joshua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	Noah.						g.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Rahab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	The patriarchs.			h.		“Others.”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8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charRg st="85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4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charRg st="147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77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charRg st="177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 FAITH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Described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 emotional, wishful thinking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ubstance or assurance.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evidence or proof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Abel – faith worshipping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Enoch – faith walking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11:5,6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Noah – faith working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patriarchs – faith waiting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11:8-22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a.	Abraham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11:8-19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b.	Isaac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c.	Jacob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11:21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d.	Joseph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 faith watching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11:23-29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Joshua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 faith warring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Rahab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 faith winning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70898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8.		Others – faith withstanding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11:32-40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a.	Gideon.			e.		David.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b.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Barak.			f.		Samuel.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c.	Samson.			g.		The prophets.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d.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Jephthah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	h.		The unnamed.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LIVING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Demonstrated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The Conclusion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11:38-40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Though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enabled these people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receive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promises (plural), they did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receive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promise;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but now, 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Christ, 				that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promise has been fulfilled.  That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“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better thing”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better priesthood,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sacrifice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sanctuary, and covenant.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181</Words>
  <Application>Microsoft Office PowerPoint</Application>
  <PresentationFormat>On-screen Show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181</cp:revision>
  <dcterms:created xsi:type="dcterms:W3CDTF">2014-11-02T13:54:08Z</dcterms:created>
  <dcterms:modified xsi:type="dcterms:W3CDTF">2015-05-12T00:41:17Z</dcterms:modified>
</cp:coreProperties>
</file>