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2" r:id="rId4"/>
    <p:sldId id="294" r:id="rId5"/>
    <p:sldId id="267" r:id="rId6"/>
    <p:sldId id="305" r:id="rId7"/>
    <p:sldId id="306" r:id="rId8"/>
    <p:sldId id="310" r:id="rId9"/>
    <p:sldId id="307" r:id="rId10"/>
    <p:sldId id="279" r:id="rId11"/>
    <p:sldId id="28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latin typeface="Lucida Calligraphy" pitchFamily="66" charset="0"/>
              </a:rPr>
              <a:t>in the Bible</a:t>
            </a:r>
            <a:endParaRPr lang="en-US" sz="4400" b="1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in the Bible</a:t>
            </a:r>
            <a:endParaRPr lang="en-US" sz="4400" b="1" dirty="0">
              <a:solidFill>
                <a:prstClr val="white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929348"/>
            <a:ext cx="2057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Genesis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Exodus 20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23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51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119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Proverbs 31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1929348"/>
            <a:ext cx="1905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Isaiah 40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Isaiah 53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06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John 17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Acts 02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0" y="1949946"/>
            <a:ext cx="228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solidFill>
                  <a:srgbClr val="FFFF00"/>
                </a:solidFill>
              </a:rPr>
              <a:t>Romans 08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Ephesians 02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Hebrews 11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James 02 </a:t>
            </a:r>
          </a:p>
        </p:txBody>
      </p:sp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805832" cy="76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489364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FREEDOM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1.		Freedom from Judgment—</a:t>
            </a: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No Condemnation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Rom. 8:1-4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2.		Freedom from Defeat—</a:t>
            </a: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No Obligation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Rom. 8:5-17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3.		Freedom from Discouragement—</a:t>
            </a: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No Frustration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Rom. 8:18-30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4.		Freedom from Fear—</a:t>
            </a: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No Separation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Rom. 8:31-39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Romans, Chapter 08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15498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FREEDOM!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Freedom from Judgment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8:1-4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No Condemnation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The Law cannot claim you.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The Law cannot condemn you.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The Law cannot control you.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Romans, Chapter 08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24731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FREEDOM!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Freedom from Defeat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8:5-17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No Obligation</a:t>
            </a:r>
          </a:p>
          <a:p>
            <a:pPr defTabSz="457200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You have not the Spirit.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You have the Spirit.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The Spirit has you.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Romans, Chapter 08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15498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FREEDOM!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Freedom from Discouragement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8:18-30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No Frustration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The creation groans.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The believers groan.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The Spirit “groans.”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Romans, Chapter 08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5078313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FREEDOM!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Freedom from Discouragement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8:18-30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No Frustration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The intervention of God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8:29,30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):</a:t>
            </a:r>
          </a:p>
          <a:p>
            <a:pPr defTabSz="45720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God foreknew.</a:t>
            </a:r>
          </a:p>
          <a:p>
            <a:pPr defTabSz="45720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God foreordained (predestined).</a:t>
            </a:r>
          </a:p>
          <a:p>
            <a:pPr defTabSz="45720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God called.</a:t>
            </a:r>
          </a:p>
          <a:p>
            <a:pPr defTabSz="45720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4.	God justified.</a:t>
            </a:r>
          </a:p>
          <a:p>
            <a:pPr defTabSz="45720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5.	God glorified.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Romans, Chapter 08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52431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FREEDOM!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Freedom from Fear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8:31-39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No Separation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Who shall successfully oppose us?</a:t>
            </a:r>
          </a:p>
          <a:p>
            <a:pPr defTabSz="45720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Who shall successfully accuse us?</a:t>
            </a:r>
          </a:p>
          <a:p>
            <a:pPr defTabSz="45720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Who shall successfully condemn us?</a:t>
            </a:r>
          </a:p>
          <a:p>
            <a:pPr defTabSz="45720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4.	Who shall successfully separate us?</a:t>
            </a:r>
          </a:p>
          <a:p>
            <a:pPr defTabSz="45720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5.	Who shall successfully defeat us?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Romans, Chapter 08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489364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Next week: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1Corinthians, Chapter 13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A.		Four Greek words for Love.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B.		The Necessity of Agape Love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13:1-3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C.		Agape Love Described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13:4-8a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D.		Agape and Miraculous Gifts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13:8b-12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E.		Agape Love is Eternal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13:13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1Corinthians, Chapter 13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157</Words>
  <Application>Microsoft Office PowerPoint</Application>
  <PresentationFormat>On-screen Show (4:3)</PresentationFormat>
  <Paragraphs>146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Swango</dc:creator>
  <cp:lastModifiedBy>Swango</cp:lastModifiedBy>
  <cp:revision>151</cp:revision>
  <dcterms:created xsi:type="dcterms:W3CDTF">2014-11-02T13:54:08Z</dcterms:created>
  <dcterms:modified xsi:type="dcterms:W3CDTF">2015-03-31T01:49:32Z</dcterms:modified>
</cp:coreProperties>
</file>