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2" r:id="rId4"/>
    <p:sldId id="267" r:id="rId5"/>
    <p:sldId id="268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79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latin typeface="Lucida Calligraphy" pitchFamily="66" charset="0"/>
              </a:rPr>
              <a:t>in the Bible</a:t>
            </a:r>
            <a:endParaRPr lang="en-US" sz="4400" b="1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53970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BLESSEDNESS OF THE RIGHTEOUS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righteous man is characterized by:</a:t>
            </a:r>
          </a:p>
          <a:p>
            <a:pPr defTabSz="45720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1.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His abstention from evil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Notice the thrice-repeated formula of verse 1:</a:t>
            </a:r>
          </a:p>
          <a:p>
            <a:pPr defTabSz="45720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a.	The righteous person does not …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walk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stand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or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b.	They do not take their place in…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counsel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way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or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c.	They are not like the…		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wicked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sinners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or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scoffers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290848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BLESSEDNESS OF THE RIGHTEOUS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righteous man is characterized by:</a:t>
            </a:r>
          </a:p>
          <a:p>
            <a:pPr defTabSz="45720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1.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His abstention from evil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His delight in God’s law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righteous person delights, and meditates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in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law, and in the Lord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506292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BLESSEDNESS OF THE RIGHTEOUS.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righteous man is characterized by:</a:t>
            </a:r>
          </a:p>
          <a:p>
            <a:pPr defTabSz="45720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1.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His abstention from evil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His delight in God’s law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righteous person delights, and meditates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in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law, and in the Lord.</a:t>
            </a:r>
          </a:p>
          <a:p>
            <a:pPr defTabSz="45720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His prosperity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; being like a tree nourished by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plenteous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water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“Transplanted” which implies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God’s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action.</a:t>
            </a:r>
          </a:p>
          <a:p>
            <a:pPr defTabSz="45720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Yielding fruit as it should (in season).</a:t>
            </a:r>
          </a:p>
          <a:p>
            <a:pPr defTabSz="45720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Steadfast; the leaf does not wither.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04698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 1:4,5.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wicked are not so, But they are like chaff which the wind drives away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5]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Therefore the wicked will not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stand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 the judgment, Nor sinners in the assembly of the righteous.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FATE OF THE WICKED.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1.	The simile continues and the wicked are seen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as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chaff.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2.	They are driven away (God will not bless them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as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 does the righteous).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3.	They will not stand (approved) in 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judgment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4.	They will not be grouped with the assembly of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righteous (see Mt. 25:31-34a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156966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 1:6.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 the LORD knows the way of the righteous, But the way of the wicked will perish.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1549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GOD KNOWS.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God Knows (watches over and preserves).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The word ‘know’ has a deeper meaning than a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relationship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 It means God’s great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providential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care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both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physically and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spiritually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The choice is clear:  do God’s will and be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blessed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or reject God and be damned.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CONCLUSION.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first Psalm is a perfect introduction the rest of the psalms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cuts to the most important aspect and challenges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reader at the entry to the Psalter to make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clear his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decision before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entering.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Live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under God’s care, or do not live at all!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230832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Next week: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Psalms, Chapter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23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Shepherd’s Look at the 23rd Psalm.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in the Bible</a:t>
            </a:r>
            <a:endParaRPr lang="en-US" sz="4400" b="1" dirty="0">
              <a:solidFill>
                <a:prstClr val="white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929348"/>
            <a:ext cx="205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Genesis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Exodus 20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</a:rPr>
              <a:t>Psalms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23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51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119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Proverbs 31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1929348"/>
            <a:ext cx="190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Isaiah 40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Isaiah 53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06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John 17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Acts 02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1949946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Romans 08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Ephesians 02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Hebrews 11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James 02 </a:t>
            </a:r>
          </a:p>
        </p:txBody>
      </p:sp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805832" cy="76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UNDERSTANDING THE PSALMS.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BLESSEDNESS OF RIGHTEOUSNESS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FATE OF THE WICKED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GOD KNOWS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8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charRg st="28" end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63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charRg st="63" end="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88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charRg st="88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66254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Psalms is a unique book of the Bible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It is the longest book.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It is the center book.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It is a song book.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It is the book most frequently quoted in the NT.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031873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Psalms was written by several individuals: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1.	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source of them all is God.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The oldest manuscripts have inscriptions at 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beginning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of some of the psalms giving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authors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sometimes, circumstances of 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writing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These inscriptions are very old.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501675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Psalms was written by several individuals: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4.	They attribute psalms to:</a:t>
            </a:r>
          </a:p>
          <a:p>
            <a:pPr defTabSz="36576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a.		David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= 73 psalms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Solomon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= 2 psalms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36576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Ethan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= 1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Sons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of Koran = 8-10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psalms.</a:t>
            </a:r>
          </a:p>
          <a:p>
            <a:pPr defTabSz="36576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e.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Asaph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= 12 psalms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36576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Moses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= 1 psalm.</a:t>
            </a:r>
          </a:p>
          <a:p>
            <a:pPr defTabSz="36576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Heman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= 1 psalm.</a:t>
            </a:r>
          </a:p>
          <a:p>
            <a:pPr defTabSz="36576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No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heading given for nearly 50 psalms.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Psalms are “profitable for doctrine”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2Tim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3:16,17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):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It is the most frequently quoted book of 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OT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by NT writers.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It is quoted to establish doctrine.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Psalms are frequently quoted as “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 says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,”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God) or “the Holy Spirit says.”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535531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book of Psalms is divided into five parts like the books of the Law of Moses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defTabSz="457200">
              <a:spcBef>
                <a:spcPts val="600"/>
              </a:spcBef>
            </a:pP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45720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Psalms 001-041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; about man and creation -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corresponds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to Genesis.</a:t>
            </a:r>
          </a:p>
          <a:p>
            <a:pPr defTabSz="45720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Psalms 042-072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; about Israel and redemption -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corresponds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to Exodus.</a:t>
            </a:r>
          </a:p>
          <a:p>
            <a:pPr defTabSz="45720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Psalms 073-089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; about worship and 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temple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- corresponds to Leviticus.</a:t>
            </a:r>
          </a:p>
          <a:p>
            <a:pPr defTabSz="45720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Psalms 096-106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; about our sojourn on 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earth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- corresponds to Numbers.</a:t>
            </a:r>
          </a:p>
          <a:p>
            <a:pPr defTabSz="457200">
              <a:spcBef>
                <a:spcPts val="60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Psalms 107-150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; about praise and the word of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God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- corresponds to Deuteronomy.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1:1-3.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blessed is the man who does not walk in the counsel of the wicked, Nor stand in the path of sinners, Nor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sit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 the seat of scoffers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pPr defTabSz="457200"/>
            <a:endParaRPr lang="en-US" sz="2400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2]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But his delight is in the law of the LORD, And in His law he meditates day and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night.</a:t>
            </a:r>
          </a:p>
          <a:p>
            <a:pPr defTabSz="457200"/>
            <a:endParaRPr lang="en-US" sz="2400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3]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And he will be like a tree firmly planted by streams of water, Which yields its fruit in its season, And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its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leaf does not wither; And in whatever he does, he prospers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Psalm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548</Words>
  <Application>Microsoft Office PowerPoint</Application>
  <PresentationFormat>On-screen Show (4:3)</PresentationFormat>
  <Paragraphs>197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Swango</dc:creator>
  <cp:lastModifiedBy>Swango</cp:lastModifiedBy>
  <cp:revision>69</cp:revision>
  <dcterms:created xsi:type="dcterms:W3CDTF">2014-11-02T13:54:08Z</dcterms:created>
  <dcterms:modified xsi:type="dcterms:W3CDTF">2014-12-16T01:43:25Z</dcterms:modified>
</cp:coreProperties>
</file>