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74" r:id="rId6"/>
    <p:sldId id="262" r:id="rId7"/>
    <p:sldId id="26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5" autoAdjust="0"/>
    <p:restoredTop sz="88302" autoAdjust="0"/>
  </p:normalViewPr>
  <p:slideViewPr>
    <p:cSldViewPr>
      <p:cViewPr varScale="1">
        <p:scale>
          <a:sx n="89" d="100"/>
          <a:sy n="89" d="100"/>
        </p:scale>
        <p:origin x="-2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B29A-6122-46D5-98B1-A5EE4BC3E04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 	Explains His Authority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Expresses His Anxiety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Exposes His Adversaries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	The Persecutor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1:11-14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Believer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1:15-16b, 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Preacher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1:16c-23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2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COUNCIL AT JERUSALEM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Private Consultation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Public Convocation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2:3-5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Confirmation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2:6-10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PETER (CEPHAS) OPPOSED BY PAUL.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Peter’s Relapse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2:11-13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Paul’s Rebuke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2:14-21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Chapters 3 &amp; 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 BRINGS RIGHTEOUSNESS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Scriptural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3:6-14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Logical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3:15-29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Historical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4:1-11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Sentimental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4:12-18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Allegorical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4:19-31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:1-12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FREEDOM IN CHRIST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SLAVE – You Lose Your Liberty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DEBTOR – You Lose Your Wealth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:2-6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RUNNER – You Lose Your Direction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:7-12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does it mean to you, when you think of 			Christ’s yoke being easy?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is the Law a heavy yoke, but Christianity is 		a light burden?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would you explain to a new Christian, that 		being in Christ makes them spiritually rich?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some ways that Christians are to be good 			leaven working in the kingdom.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Lesson:  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5:13-26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GOD’S ENABLING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SPIRIT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Fulfill the law of Love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5:13-15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Overcome the Flesh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5:16-21,24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Produce Fruit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5:22-23,26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43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60</cp:revision>
  <dcterms:created xsi:type="dcterms:W3CDTF">2021-08-30T19:59:53Z</dcterms:created>
  <dcterms:modified xsi:type="dcterms:W3CDTF">2021-11-05T23:37:58Z</dcterms:modified>
</cp:coreProperties>
</file>