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0" r:id="rId6"/>
    <p:sldId id="271" r:id="rId7"/>
    <p:sldId id="272" r:id="rId8"/>
    <p:sldId id="273" r:id="rId9"/>
    <p:sldId id="262" r:id="rId10"/>
    <p:sldId id="26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02" autoAdjust="0"/>
  </p:normalViewPr>
  <p:slideViewPr>
    <p:cSldViewPr>
      <p:cViewPr varScale="1">
        <p:scale>
          <a:sx n="89" d="100"/>
          <a:sy n="89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BOND AND FREE ALLEGORY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Facts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Spiritual Truths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4:24-29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Practical Blessings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4:30-31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4:1-18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SONSHIP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CHRIST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HISTORICAL ARGUMENT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 Explains Their Adoption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Laments Their Regression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4:8-11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SENTIMENTAL ARGUMENT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 Seeks Their Affection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4:1-18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SONSHIP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CHRIST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HISTORICAL ARGUMENT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 Explains Their Adoption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What we were:  children in bondage.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What God did:  redeemed us.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What we are:  sons and heirs.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4:1-18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SONSHIP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CHRIST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HISTORICAL ARGUMENT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 Explains Their Adoption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contrast between servants and heirs:</a:t>
            </a:r>
          </a:p>
          <a:p>
            <a:pPr defTabSz="461963"/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son has the same nature as the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father,</a:t>
            </a:r>
          </a:p>
          <a:p>
            <a:pPr defTabSz="461963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but the servant does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son has a father, while the servant has a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master.</a:t>
            </a:r>
          </a:p>
          <a:p>
            <a:pPr defTabSz="461963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son obeys out of love, while the servant obeys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fear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son is rich, while the servant is poor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 has a future, while the servant does not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4:1-18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SONSHIP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CHRIST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HISTORICAL ARGUMENT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 Explains Their Adoption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Laments Their Regression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4:8-11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SENTIMENTAL ARGUMENT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 Seeks Their Affection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 you find a new appreciation for the concept 		of adoption in today’s lesson?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does it mean to you to be an heir of the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promise?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Why is it not important that we know precisely 			as to what was Paul’s thorn in the flesh?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should our reaction be if someone tells us 		the truth?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56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39</cp:revision>
  <dcterms:created xsi:type="dcterms:W3CDTF">2021-08-30T19:59:53Z</dcterms:created>
  <dcterms:modified xsi:type="dcterms:W3CDTF">2021-10-21T16:34:16Z</dcterms:modified>
</cp:coreProperties>
</file>