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02" autoAdjust="0"/>
  </p:normalViewPr>
  <p:slideViewPr>
    <p:cSldViewPr>
      <p:cViewPr varScale="1">
        <p:scale>
          <a:sx n="83" d="100"/>
          <a:sy n="83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Have you been saved by the grace of God?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you trying to mix Law and grace?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you rejoicing in the fact you are justified by 		the faith of Christ?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Are you walking in the liberty of grace?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Are you willing to defend the truth of the 					Gospel?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6.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you “walking uprightly” according to the 			truth of the Gospel?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3:1-14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INTENT OF THE LAW.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Personal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Scriptural Argument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3:6-14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 	Explains 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Expresses 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Exposes 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	The Persecutor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1:11-14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Believer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1:15-16b, 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Preacher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1:16c-23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Council at Jerusalem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People in the story… 	Paul, Barnabas, Titus, 										Peter, James, and John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Private Consultation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Public Convocation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2:3-5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Personal Confirmation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2:6-10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2:11-21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 (CEPHAS) OPPOSED BY PAUL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Peter’s Relapse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2:11-13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Paul’s Rebuke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2:14-21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C.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Believer’s Response											(</a:t>
            </a:r>
            <a:r>
              <a:rPr lang="en-US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 and Discussion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Questions).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Have you been saved by the grace of God?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you trying to mix Law and grace?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you rejoicing in the fact you are justified by 		the faith of Christ?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Are you walking in the liberty of grace?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Are you willing to defend the truth of the 					Gospel?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6.	Are you “walking uprightly” according to the 			truth of the Gospel?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Have you been saved by the grace of God?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you trying to mix Law and grace?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you rejoicing in the fact you are justified by 		the faith of Christ?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Are you walking in the liberty of grace?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Are you willing to defend the truth of the 					Gospel?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6.	Are you “walking uprightly” according to the 			truth of the Gospel?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Have you been saved by the grace of God?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you trying to mix Law and grace?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you rejoicing in the fact you are justified by 		the faith of Christ?</a:t>
            </a:r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Are you walking in the liberty of grace?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Are you willing to defend the truth of the 					Gospel?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6.	Are you “walking uprightly” according to the 			truth of the Gospel?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Have you been saved by the grace of God?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you trying to mix Law and grace?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you rejoicing in the fact you are justified by 		the faith of Christ?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you walking in the liberty of grace?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Are you willing to defend the truth of the 					Gospel?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6.	Are you “walking uprightly” according to the 			truth of the Gospel?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Have you been saved by the grace of God?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you trying to mix Law and grace?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you rejoicing in the fact you are justified by 		the faith of Christ?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	Are you walking in the liberty of grace?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Are you willing to defend the truth of the 					Gospel?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6.	Are you “walking uprightly” according to the 			truth of the Gospel?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74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20</cp:revision>
  <dcterms:created xsi:type="dcterms:W3CDTF">2021-08-30T19:59:53Z</dcterms:created>
  <dcterms:modified xsi:type="dcterms:W3CDTF">2021-09-23T18:19:01Z</dcterms:modified>
</cp:coreProperties>
</file>