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to the Epistle to the Galatians</a:t>
            </a:r>
            <a:endParaRPr 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The Country</a:t>
            </a:r>
          </a:p>
          <a:p>
            <a:pPr defTabSz="457200"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The Celtic People</a:t>
            </a:r>
          </a:p>
          <a:p>
            <a:pPr defTabSz="457200"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The churches of Galatia</a:t>
            </a:r>
          </a:p>
          <a:p>
            <a:pPr defTabSz="457200"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Occasion of the Epistle</a:t>
            </a:r>
          </a:p>
          <a:p>
            <a:pPr defTabSz="457200"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Purpose of the Epistle</a:t>
            </a:r>
          </a:p>
          <a:p>
            <a:pPr defTabSz="457200">
              <a:tabLst>
                <a:tab pos="457200" algn="l"/>
              </a:tabLst>
            </a:pP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--	Author and Date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1:1-10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Explains 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ministry.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message.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motive.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Expresses 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Exposes 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1:11-24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Persecutor (1:11-14).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Believer (1:15-16b, 24).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God did it (1:15a-16a).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God did it by grace (1:15b).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God did it through Christ (1:16a).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God did it for the sake of others (1:16b).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5.	God did it for His glory (1:24).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 the Preacher (1:16c-23).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He went to Arabia and Damascus (1:17).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He finally visited Jerusalem (1:18-20).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He returned home to Tarsus (1:21-23).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Applications: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How does grace and peace (1:3) apply to your 			everyday life?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What does it mean to you that Jesus rescues us 		from this present evil age?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Why are men and women tempted to add to or 			distort the gospel of Christ?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	By what two things was Paul amazed?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What are the characteristics of a false gospel?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What warning did Paul give about preaching 			“another gospel”?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4.	What is Paul’s point in 1:10?</a:t>
            </a: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46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5</cp:revision>
  <dcterms:created xsi:type="dcterms:W3CDTF">2021-08-30T19:59:53Z</dcterms:created>
  <dcterms:modified xsi:type="dcterms:W3CDTF">2021-08-30T20:30:12Z</dcterms:modified>
</cp:coreProperties>
</file>