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300" r:id="rId7"/>
    <p:sldId id="260" r:id="rId8"/>
    <p:sldId id="298" r:id="rId9"/>
    <p:sldId id="299" r:id="rId10"/>
    <p:sldId id="301" r:id="rId11"/>
    <p:sldId id="297" r:id="rId12"/>
    <p:sldId id="266" r:id="rId13"/>
    <p:sldId id="27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12674C-3643-495B-9228-8B1E23F94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608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473A-C6E9-4489-9A55-25EC60681E51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F:\Powerpoint JPEG Images\1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779463"/>
            <a:ext cx="7772400" cy="5145087"/>
          </a:xfrm>
        </p:spPr>
      </p:pic>
    </p:spTree>
  </p:cSld>
  <p:clrMapOvr>
    <a:masterClrMapping/>
  </p:clrMapOvr>
  <p:transition spd="slow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CONCLUSION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Jesus rides the first horse, leading the three others.  The three horses behind the Lord represent the ever-present problems of persecution, famine, and death.  Jesus is leading these problems in triumph! 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The fifth and sixth seal speak of the safety and blessings of the departed saints, and the certainty of coming judgment on the persecutors.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06:  Overcoming Hardship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NEXT LESSON: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Overcoming by Knowing the Warning Signs</a:t>
            </a: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Rev.8:1-11:19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06:  Overcoming Hardship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8993" b="34375"/>
          <a:stretch>
            <a:fillRect/>
          </a:stretch>
        </p:blipFill>
        <p:spPr bwMode="auto">
          <a:xfrm>
            <a:off x="247372" y="381000"/>
            <a:ext cx="8589307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602540"/>
            <a:ext cx="73152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3200" b="1" i="1" dirty="0" smtClean="0">
                <a:solidFill>
                  <a:srgbClr val="FFFF00"/>
                </a:solidFill>
                <a:latin typeface="Comic Sans MS" pitchFamily="66" charset="0"/>
              </a:rPr>
              <a:t>Lesson 06:</a:t>
            </a:r>
          </a:p>
          <a:p>
            <a:pPr algn="ctr" defTabSz="461963"/>
            <a:r>
              <a:rPr lang="en-US" sz="2800" b="1" i="1" dirty="0" smtClean="0">
                <a:solidFill>
                  <a:srgbClr val="FFFF00"/>
                </a:solidFill>
                <a:latin typeface="Comic Sans MS" pitchFamily="66" charset="0"/>
              </a:rPr>
              <a:t>Overcoming Hardship</a:t>
            </a:r>
            <a:endParaRPr lang="en-US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Jesus Christ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1.	Overcoming with the Resurrected Savior 		(1:9-20; 19:11-16).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2.	Overcoming with the Worthy Lamb 				(4:1-5:14).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 </a:t>
            </a: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the Church--the Letters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3.	Overcoming Apathy (2:1-7; 3:14-22).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4.	Overcoming Idolatry (2:8-29)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5.	Overcoming Spiritual Death (3:1-13).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Life’s Everyday Battles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6	Overcoming Hardship--the Seals 					(6:1-17).</a:t>
            </a:r>
            <a:r>
              <a:rPr lang="en-US" sz="2800" b="1" dirty="0" smtClean="0">
                <a:latin typeface="Arial Rounded MT Bold" pitchFamily="34" charset="0"/>
              </a:rPr>
              <a:t>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7	Overcoming by Knowing the Warning 			Signs--the Trumpets (8:1-11:19).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Worldliness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8	Overcoming Satan (12:1-17).	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9	Overcoming Political Persecution 					(13:1-10).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10	Overcoming False Religion (13:11-18).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11	Overcoming Materialism (18:1-24).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Eternal Victory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12		Overcoming at the Great Judgment 				(16:1-21; 19:1-21; 20:1-15).	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13		The Joy and Rewards of Overcoming 			(7:1-17; 14:1-15:8; 21:1-22:21).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F:\Powerpoint JPEG Images\1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609600"/>
            <a:ext cx="7559675" cy="5486400"/>
          </a:xfrm>
        </p:spPr>
      </p:pic>
    </p:spTree>
  </p:cSld>
  <p:clrMapOvr>
    <a:masterClrMapping/>
  </p:clrMapOvr>
  <p:transition spd="slow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SEALS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6:1-17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A.	The First Seal (6:1,2).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Jesus the Triumphant One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19:11-13; 2Cor. 2:14-16.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B.	The Second Seal (6:3,4).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The Persecution against the church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1Peter 4:12.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06:  Overcoming Hardship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SEALS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6:1-17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C.	The Third Seal (6:5,6).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Economic Discrimination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13:16,17.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D.	The Fourth Seal (6:7,8).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Death and Hades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Lk. 16:19-31.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06:  Overcoming Hardship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SEALS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6:1-17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E.	The Fifth Seal (6:9-11).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The soon to be vindicated saints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14:13; Mt. 11:28-30.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F.	The Sixth Seal (6:12-17).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A representation of:  										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The Coming Vengeance of God</a:t>
            </a:r>
            <a:r>
              <a:rPr lang="en-US" sz="2800" b="1" dirty="0" smtClean="0">
                <a:latin typeface="Arial Rounded MT Bold" pitchFamily="34" charset="0"/>
              </a:rPr>
              <a:t>.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See Rom. 12:19; Heb. 10:26-31.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06:  Overcoming Hardship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159</Words>
  <Application>Microsoft Office PowerPoint</Application>
  <PresentationFormat>On-screen Show (4:3)</PresentationFormat>
  <Paragraphs>78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78</cp:revision>
  <dcterms:created xsi:type="dcterms:W3CDTF">2018-09-07T01:00:54Z</dcterms:created>
  <dcterms:modified xsi:type="dcterms:W3CDTF">2019-01-08T01:13:39Z</dcterms:modified>
</cp:coreProperties>
</file>