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88" r:id="rId8"/>
    <p:sldId id="289" r:id="rId9"/>
    <p:sldId id="284" r:id="rId10"/>
    <p:sldId id="290" r:id="rId11"/>
    <p:sldId id="285" r:id="rId12"/>
    <p:sldId id="286" r:id="rId13"/>
    <p:sldId id="272" r:id="rId14"/>
    <p:sldId id="291" r:id="rId15"/>
    <p:sldId id="292" r:id="rId16"/>
    <p:sldId id="266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12674C-3643-495B-9228-8B1E23F94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608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SMYRNA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2:9-11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God’s people must remember that true riches come from having a spiritual relationship with God.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good news is that we don’t have to match up to anything in the world!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IN PERGAMUM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2:12-17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Syncretism simply means that one religion is not enough.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They were encouraging the brethren to tolerate other religions.  But to do so is pure idolatry. 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Some scholars believe that the teaching of the </a:t>
            </a:r>
            <a:r>
              <a:rPr lang="en-US" sz="2800" b="1" dirty="0" err="1" smtClean="0">
                <a:latin typeface="Arial Rounded MT Bold" pitchFamily="34" charset="0"/>
              </a:rPr>
              <a:t>Nicolaitans</a:t>
            </a:r>
            <a:r>
              <a:rPr lang="en-US" sz="2800" b="1" dirty="0" smtClean="0">
                <a:latin typeface="Arial Rounded MT Bold" pitchFamily="34" charset="0"/>
              </a:rPr>
              <a:t> was that of compromise.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IN THYATIRA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2:18-29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Two things that are associated with the activity of Jezebel:  immorality and idolatry.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When we practice selfishness, our will becomes more important than God's will. 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Jesus will come and set things right.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We must not become discouraged or depressed because we know the outcome.  We will be victorious!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IDOLATRY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Idolatry is the worship of the image of a deity rather than the deity itself.  Biblically speaking, idolatry means the worship of a false god.</a:t>
            </a:r>
          </a:p>
          <a:p>
            <a:pPr defTabSz="461963"/>
            <a:endParaRPr lang="en-US" sz="2400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From the very beginning, God has desired to be worshiped and worshiped exclusively.  He will not tolerate humankind worshiping anyone or anything except Him.</a:t>
            </a:r>
          </a:p>
          <a:p>
            <a:pPr defTabSz="461963"/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IDOLATRY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This is one of the reasons the Bible says that God is a jealous God (Ex. 20:5; 34:14).  God is jealous in the sense that He is perfectly devoted to Himself (i.e., God never makes a mistake, always in character, flawless) and asks that His creation be completely devoted to Him as well.</a:t>
            </a:r>
          </a:p>
          <a:p>
            <a:pPr defTabSz="461963"/>
            <a:endParaRPr lang="en-US" sz="2400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John closes the letter of 1John by telling us to stay clear from all idols (1Jn. 5:21).  The apostle Paul cautions the Colossians by saying that all covetousness is idolatry (Col. 3:5).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IDOLATRY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Idolatry is a sin that must be dealt with!  The good news is that idolatry can be overcome.  With God's help victory is assured!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NEXT LESSON: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Overcoming Spiritual Death</a:t>
            </a: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3:1-13</a:t>
            </a:r>
            <a:r>
              <a:rPr lang="en-US" sz="2800" b="1" dirty="0" smtClean="0">
                <a:latin typeface="Arial Rounded MT Bold" pitchFamily="34" charset="0"/>
              </a:rPr>
              <a:t>).</a:t>
            </a:r>
            <a:r>
              <a:rPr lang="en-US" sz="2800" b="1" dirty="0" smtClean="0">
                <a:latin typeface="Arial Rounded MT Bold" pitchFamily="34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8993" b="34375"/>
          <a:stretch>
            <a:fillRect/>
          </a:stretch>
        </p:blipFill>
        <p:spPr bwMode="auto">
          <a:xfrm>
            <a:off x="247372" y="381000"/>
            <a:ext cx="8589307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602540"/>
            <a:ext cx="73152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3200" b="1" i="1" dirty="0" smtClean="0">
                <a:solidFill>
                  <a:srgbClr val="FFFF00"/>
                </a:solidFill>
                <a:latin typeface="Comic Sans MS" pitchFamily="66" charset="0"/>
              </a:rPr>
              <a:t>Lesson 04:</a:t>
            </a:r>
          </a:p>
          <a:p>
            <a:pPr algn="ctr" defTabSz="461963"/>
            <a:r>
              <a:rPr lang="en-US" sz="2800" b="1" i="1" dirty="0" smtClean="0">
                <a:solidFill>
                  <a:srgbClr val="FFFF00"/>
                </a:solidFill>
                <a:latin typeface="Comic Sans MS" pitchFamily="66" charset="0"/>
              </a:rPr>
              <a:t>Overcoming Idolatry</a:t>
            </a:r>
            <a:endParaRPr lang="en-US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Jesus Christ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1.	Overcoming with the Resurrected Savior 		(1:9-20; 19:11-16).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2.	Overcoming with the Worthy Lamb 				(4:1-5:14).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 </a:t>
            </a: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the Church--the Letters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3.	Overcoming Apathy (2:1-7; 3:14-22).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4.	Overcoming Idolatry (2:8-29)	</a:t>
            </a:r>
            <a:r>
              <a:rPr lang="en-US" sz="2800" b="1" dirty="0" smtClean="0">
                <a:latin typeface="Arial Rounded MT Bold" pitchFamily="34" charset="0"/>
              </a:rPr>
              <a:t>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5.	Overcoming Spiritual Death (3:1-13).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Life’s Everyday Battles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6	Overcoming Hardship--the Seals 					(6:1-17).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7	Overcoming by Knowing the Warning 			Signs--the Trumpets (8:1-11:19).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Worldliness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8	Overcoming Satan (12:1-17).	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9	Overcoming Political Persecution 					(13:1-10).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10	Overcoming False Religion (13:11-18).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11	Overcoming Materialism (18:1-24).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Eternal Victory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12		Overcoming at the Great Judgment 				(16:1-21; 19:1-21; 20:1-15).	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13		The Joy and Rewards of Overcoming 			(7:1-17; 14:1-15:8; 21:1-22:21).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IDOLATRY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2:8-29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A.	The angel of the church in Smyrna 			(2:9-11).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B.	The angel of the church in Pergamum 	(2:12-17).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C.	The angel of the church in Thyatira 		(2:18-29).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7361238" cy="5486400"/>
          </a:xfrm>
        </p:spPr>
      </p:pic>
    </p:spTree>
  </p:cSld>
  <p:clrMapOvr>
    <a:masterClrMapping/>
  </p:clrMapOvr>
  <p:transition spd="slow" advClick="0" advTm="2608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2090" t="33333" r="25469" b="29167"/>
          <a:stretch>
            <a:fillRect/>
          </a:stretch>
        </p:blipFill>
        <p:spPr>
          <a:xfrm>
            <a:off x="914400" y="990600"/>
            <a:ext cx="7337778" cy="4832195"/>
          </a:xfrm>
        </p:spPr>
      </p:pic>
    </p:spTree>
  </p:cSld>
  <p:clrMapOvr>
    <a:masterClrMapping/>
  </p:clrMapOvr>
  <p:transition spd="slow" advClick="0" advTm="2608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SMYRNA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2:9-11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One of the things that we might worship as an idol is our social standing, brought on by peer pressure. 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important thing is not to be accepted by friends, but to be accepted by the Lord.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04:  Overcoming Idolatry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504</Words>
  <Application>Microsoft Office PowerPoint</Application>
  <PresentationFormat>On-screen Show (4:3)</PresentationFormat>
  <Paragraphs>98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69</cp:revision>
  <dcterms:created xsi:type="dcterms:W3CDTF">2018-09-07T01:00:54Z</dcterms:created>
  <dcterms:modified xsi:type="dcterms:W3CDTF">2019-01-01T18:15:56Z</dcterms:modified>
</cp:coreProperties>
</file>