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2" r:id="rId8"/>
    <p:sldId id="292" r:id="rId9"/>
    <p:sldId id="307" r:id="rId10"/>
    <p:sldId id="308" r:id="rId11"/>
    <p:sldId id="309" r:id="rId12"/>
    <p:sldId id="310" r:id="rId13"/>
    <p:sldId id="305" r:id="rId14"/>
    <p:sldId id="281" r:id="rId15"/>
    <p:sldId id="282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38C6-1D55-4FC4-9B10-7008C32635B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E38C6-1D55-4FC4-9B10-7008C32635B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4B701-2E69-4C7C-A793-F236D17EF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OFFENSIVE WEAPON OF </a:t>
            </a:r>
            <a:r>
              <a:rPr lang="en-US" sz="2800" b="1" dirty="0" smtClean="0">
                <a:solidFill>
                  <a:schemeClr val="bg1"/>
                </a:solidFill>
              </a:rPr>
              <a:t>POSTURE (Lifestyle)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Ten Guidelines for Good Spiritual Health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</a:rPr>
              <a:t>.	</a:t>
            </a:r>
            <a:r>
              <a:rPr lang="en-US" sz="2800" b="1" u="sng" dirty="0" smtClean="0">
                <a:solidFill>
                  <a:schemeClr val="bg1"/>
                </a:solidFill>
              </a:rPr>
              <a:t>Be a “witnessing” Christian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1Thessalonians 1:6-8</a:t>
            </a: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6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u="sng" dirty="0" smtClean="0">
                <a:solidFill>
                  <a:schemeClr val="bg1"/>
                </a:solidFill>
              </a:rPr>
              <a:t>Let love be the ruling principle of your life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John 13:35; 1John 4:7-9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endParaRPr lang="en-US" sz="2800" b="1" dirty="0" smtClean="0">
              <a:solidFill>
                <a:srgbClr val="FFFF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OFFENSIVE WEAPON OF </a:t>
            </a:r>
            <a:r>
              <a:rPr lang="en-US" sz="2800" b="1" dirty="0" smtClean="0">
                <a:solidFill>
                  <a:schemeClr val="bg1"/>
                </a:solidFill>
              </a:rPr>
              <a:t>POSTURE (Lifestyle)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Ten Guidelines for Good Spiritual Health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7</a:t>
            </a:r>
            <a:r>
              <a:rPr lang="en-US" sz="2800" b="1" dirty="0" smtClean="0">
                <a:solidFill>
                  <a:schemeClr val="bg1"/>
                </a:solidFill>
              </a:rPr>
              <a:t>.	</a:t>
            </a:r>
            <a:r>
              <a:rPr lang="en-US" sz="2800" b="1" u="sng" dirty="0" smtClean="0">
                <a:solidFill>
                  <a:schemeClr val="bg1"/>
                </a:solidFill>
              </a:rPr>
              <a:t>Be an obedient Christian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1Peter 1:22</a:t>
            </a: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8.</a:t>
            </a:r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u="sng" dirty="0" smtClean="0">
                <a:solidFill>
                  <a:schemeClr val="bg1"/>
                </a:solidFill>
              </a:rPr>
              <a:t>Learn how to meet temptation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1Corinthians 10:13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endParaRPr lang="en-US" sz="2800" b="1" dirty="0" smtClean="0">
              <a:solidFill>
                <a:srgbClr val="FFFF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OFFENSIVE WEAPON OF </a:t>
            </a:r>
            <a:r>
              <a:rPr lang="en-US" sz="2800" b="1" dirty="0" smtClean="0">
                <a:solidFill>
                  <a:schemeClr val="bg1"/>
                </a:solidFill>
              </a:rPr>
              <a:t>POSTURE (Lifestyle)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Ten Guidelines for Good Spiritual Health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r>
              <a:rPr lang="en-US" sz="2800" b="1" dirty="0" smtClean="0">
                <a:solidFill>
                  <a:schemeClr val="bg1"/>
                </a:solidFill>
              </a:rPr>
              <a:t>.	</a:t>
            </a:r>
            <a:r>
              <a:rPr lang="en-US" sz="2800" b="1" u="sng" dirty="0" smtClean="0">
                <a:solidFill>
                  <a:schemeClr val="bg1"/>
                </a:solidFill>
              </a:rPr>
              <a:t>Be a wholesome Christian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Philippians 1:27-28</a:t>
            </a: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10. </a:t>
            </a:r>
            <a:r>
              <a:rPr lang="en-US" sz="2800" b="1" u="sng" dirty="0" smtClean="0">
                <a:solidFill>
                  <a:schemeClr val="bg1"/>
                </a:solidFill>
              </a:rPr>
              <a:t>Live above your circumstances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Philippians 4:10-13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endParaRPr lang="en-US" sz="2800" b="1" dirty="0" smtClean="0">
              <a:solidFill>
                <a:srgbClr val="FFFF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OFFENSIVE WEAPON OF </a:t>
            </a:r>
            <a:r>
              <a:rPr lang="en-US" sz="2800" b="1" dirty="0" smtClean="0">
                <a:solidFill>
                  <a:schemeClr val="bg1"/>
                </a:solidFill>
              </a:rPr>
              <a:t>POSTURE (Lifestyle)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Some </a:t>
            </a:r>
            <a:r>
              <a:rPr lang="en-US" sz="2800" b="1" dirty="0" smtClean="0">
                <a:solidFill>
                  <a:schemeClr val="bg1"/>
                </a:solidFill>
              </a:rPr>
              <a:t>Scriptures Concerning Posture: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Matthew 11:25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Luke 6:35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Acts 3:19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Romans 12:17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2Corinthians 9:7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Ephesians 4:3; 4:25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Philippians 4:6</a:t>
            </a: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Hebrews 13:2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1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NEXT WEEK: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algn="ctr" defTabSz="457200"/>
            <a:r>
              <a:rPr lang="en-US" sz="2800" b="1" dirty="0" smtClean="0">
                <a:solidFill>
                  <a:schemeClr val="bg1"/>
                </a:solidFill>
              </a:rPr>
              <a:t>THE FULL ARMOR OF GOD</a:t>
            </a:r>
          </a:p>
          <a:p>
            <a:pPr algn="ctr" defTabSz="457200"/>
            <a:r>
              <a:rPr lang="en-US" sz="2800" b="1" dirty="0" smtClean="0">
                <a:solidFill>
                  <a:schemeClr val="bg1"/>
                </a:solidFill>
              </a:rPr>
              <a:t>(</a:t>
            </a:r>
            <a:r>
              <a:rPr lang="en-US" sz="2800" b="1" dirty="0" smtClean="0">
                <a:solidFill>
                  <a:srgbClr val="FFFF00"/>
                </a:solidFill>
              </a:rPr>
              <a:t>Eph. </a:t>
            </a:r>
            <a:r>
              <a:rPr lang="en-US" sz="2800" b="1" dirty="0" smtClean="0">
                <a:solidFill>
                  <a:srgbClr val="FFFF00"/>
                </a:solidFill>
              </a:rPr>
              <a:t>6:10-20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OFFENSIVE WEAPONS…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	</a:t>
            </a:r>
            <a:r>
              <a:rPr lang="en-US" sz="2800" b="1" u="sng" dirty="0" smtClean="0">
                <a:solidFill>
                  <a:schemeClr val="bg1"/>
                </a:solidFill>
              </a:rPr>
              <a:t>Victory!</a:t>
            </a:r>
            <a:r>
              <a:rPr lang="en-US" sz="2800" b="1" dirty="0" smtClean="0">
                <a:solidFill>
                  <a:schemeClr val="bg1"/>
                </a:solidFill>
              </a:rPr>
              <a:t>  The Basis of Our Victory</a:t>
            </a:r>
            <a:endParaRPr lang="en-US" sz="2800" b="1" u="sng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					</a:t>
            </a:r>
            <a:r>
              <a:rPr lang="en-US" sz="2800" b="1" dirty="0" smtClean="0">
                <a:solidFill>
                  <a:srgbClr val="663300"/>
                </a:solidFill>
              </a:rPr>
              <a:t>blank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reg\Documents\Preaching\Class Ideas\Spiritual Warfare\Armor Of Go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3500"/>
            <a:ext cx="5105400" cy="6631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reg\Documents\Preaching\Class Ideas\Spiritual Warfare\Armor Of Go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3500"/>
            <a:ext cx="5105400" cy="6631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eg\Documents\Preaching\Class Ideas\Spiritual Warfare\Armor Of Go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665" y="198437"/>
            <a:ext cx="4522335" cy="65833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TEMPTATION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>
              <a:tabLst>
                <a:tab pos="457200" algn="l"/>
              </a:tabLst>
            </a:pPr>
            <a:r>
              <a:rPr lang="en-US" sz="2800" b="1" dirty="0" smtClean="0">
                <a:solidFill>
                  <a:schemeClr val="bg1"/>
                </a:solidFill>
              </a:rPr>
              <a:t>01		09-01		A Brief Look at Ephesians 6:12-18</a:t>
            </a: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			Temptation’s 3 forms (1Jn. 2:15-17)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02		09-08		Temptations of Gen. 3 and Mt. 4; Jas 1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03		09-15		Scriptures explaining…											The Lust of the Eyes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04		09-22		Scriptures explaining…											The Lust of the Flesh</a:t>
            </a:r>
          </a:p>
          <a:p>
            <a:pPr defTabSz="457200"/>
            <a:endParaRPr lang="en-US" sz="1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05		09-29		Scriptures explaining… 											The Pride of Life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DEFENSIVE WEAPONS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06		10-06		Defensive Weapons:  												Girdle and Breastplate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07		10-13		Defensive Weapons:  												Shoes and Shield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08		10-20		Defensive Weapons:  												Helmet and Sword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OFFENSIVE WEAPONS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09		10-27		Offensive Weapons:  Prayer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10		11-03		Offensive Weapons:  Praise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11		11-10		Offensive Weapons:  Preaching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12		11-17		Offensive Weapons:  Posture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13		11-24		Victory! (The Basis of Our Victory)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OFFENSIVE WEAPON OF </a:t>
            </a:r>
            <a:r>
              <a:rPr lang="en-US" sz="2800" b="1" dirty="0" smtClean="0">
                <a:solidFill>
                  <a:schemeClr val="bg1"/>
                </a:solidFill>
              </a:rPr>
              <a:t>POSTURE (Lifestyle)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Ten Guidelines for Good Spiritual Health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rgbClr val="FFFF00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Some </a:t>
            </a:r>
            <a:r>
              <a:rPr lang="en-US" sz="2800" b="1" dirty="0" smtClean="0">
                <a:solidFill>
                  <a:srgbClr val="FFFF00"/>
                </a:solidFill>
              </a:rPr>
              <a:t>Scriptures Concerning </a:t>
            </a:r>
            <a:r>
              <a:rPr lang="en-US" sz="2800" b="1" dirty="0" smtClean="0">
                <a:solidFill>
                  <a:srgbClr val="FFFF00"/>
                </a:solidFill>
              </a:rPr>
              <a:t>Posture (Lifestyle)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endParaRPr lang="en-US" sz="2800" b="1" dirty="0" smtClean="0">
              <a:solidFill>
                <a:srgbClr val="663300"/>
              </a:solidFill>
            </a:endParaRPr>
          </a:p>
          <a:p>
            <a:pPr defTabSz="457200"/>
            <a:endParaRPr lang="en-US" sz="2800" b="1" dirty="0" smtClean="0">
              <a:solidFill>
                <a:srgbClr val="663300"/>
              </a:solidFill>
            </a:endParaRPr>
          </a:p>
          <a:p>
            <a:pPr defTabSz="457200"/>
            <a:endParaRPr lang="en-US" sz="2800" b="1" dirty="0" smtClean="0">
              <a:solidFill>
                <a:srgbClr val="663300"/>
              </a:solidFill>
            </a:endParaRPr>
          </a:p>
          <a:p>
            <a:pPr defTabSz="457200"/>
            <a:endParaRPr lang="en-US" sz="2800" b="1" dirty="0" smtClean="0">
              <a:solidFill>
                <a:srgbClr val="663300"/>
              </a:solidFill>
            </a:endParaRPr>
          </a:p>
          <a:p>
            <a:pPr defTabSz="457200"/>
            <a:endParaRPr lang="en-US" sz="24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</a:rPr>
              <a:t>All verses are from the </a:t>
            </a:r>
          </a:p>
          <a:p>
            <a:pPr defTabSz="457200"/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400" b="1" i="1" dirty="0" smtClean="0">
                <a:solidFill>
                  <a:schemeClr val="bg1"/>
                </a:solidFill>
              </a:rPr>
              <a:t>New American Standard Bible</a:t>
            </a:r>
            <a:r>
              <a:rPr lang="en-US" sz="2400" b="1" dirty="0" smtClean="0">
                <a:solidFill>
                  <a:schemeClr val="bg1"/>
                </a:solidFill>
              </a:rPr>
              <a:t> unless otherwise cited.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OFFENSIVE WEAPON OF </a:t>
            </a:r>
            <a:r>
              <a:rPr lang="en-US" sz="2800" b="1" dirty="0" smtClean="0">
                <a:solidFill>
                  <a:schemeClr val="bg1"/>
                </a:solidFill>
              </a:rPr>
              <a:t>POSTURE (Lifestyle)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Ten Guidelines for Good Spiritual Health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1.	</a:t>
            </a:r>
            <a:r>
              <a:rPr lang="en-US" sz="2800" b="1" u="sng" dirty="0" smtClean="0">
                <a:solidFill>
                  <a:schemeClr val="bg1"/>
                </a:solidFill>
              </a:rPr>
              <a:t>Read your Bible daily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</a:rPr>
              <a:t>Acts 17:11</a:t>
            </a:r>
          </a:p>
          <a:p>
            <a:pPr defTabSz="457200"/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2.	</a:t>
            </a:r>
            <a:r>
              <a:rPr lang="en-US" sz="2800" b="1" u="sng" dirty="0" smtClean="0">
                <a:solidFill>
                  <a:schemeClr val="bg1"/>
                </a:solidFill>
              </a:rPr>
              <a:t>Learn the secret of prayer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Matthew </a:t>
            </a:r>
            <a:r>
              <a:rPr lang="en-US" sz="2800" b="1" dirty="0" smtClean="0">
                <a:solidFill>
                  <a:srgbClr val="FFFF00"/>
                </a:solidFill>
              </a:rPr>
              <a:t>6:5-7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Greg\Documents\Preaching\Class Ideas\Spiritual Warfare\Armor Of God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495800"/>
            <a:ext cx="1196628" cy="2190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OFFENSIVE WEAPON OF </a:t>
            </a:r>
            <a:r>
              <a:rPr lang="en-US" sz="2800" b="1" dirty="0" smtClean="0">
                <a:solidFill>
                  <a:schemeClr val="bg1"/>
                </a:solidFill>
              </a:rPr>
              <a:t>POSTURE (Lifestyle)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Ten Guidelines for Good Spiritual Health</a:t>
            </a:r>
            <a:r>
              <a:rPr lang="en-US" sz="2800" b="1" dirty="0" smtClean="0">
                <a:solidFill>
                  <a:schemeClr val="bg1"/>
                </a:solidFill>
              </a:rPr>
              <a:t>: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000" b="1" dirty="0" smtClean="0">
              <a:solidFill>
                <a:schemeClr val="bg1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</a:rPr>
              <a:t>.	</a:t>
            </a:r>
            <a:r>
              <a:rPr lang="en-US" sz="2800" b="1" u="sng" dirty="0" smtClean="0">
                <a:solidFill>
                  <a:schemeClr val="bg1"/>
                </a:solidFill>
              </a:rPr>
              <a:t>Rely on God’s providence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Romans 8:28</a:t>
            </a: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pPr defTabSz="457200"/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4.</a:t>
            </a:r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u="sng" dirty="0" smtClean="0">
                <a:solidFill>
                  <a:schemeClr val="bg1"/>
                </a:solidFill>
              </a:rPr>
              <a:t>Attend church regularly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defTabSz="457200"/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Hebrews 3:12-13; 10:24-25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endParaRPr lang="en-US" sz="2800" b="1" dirty="0" smtClean="0">
              <a:solidFill>
                <a:srgbClr val="FFFF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33400" y="152400"/>
            <a:ext cx="8077200" cy="609600"/>
            <a:chOff x="533400" y="152400"/>
            <a:chExt cx="8077200" cy="609600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152400"/>
              <a:ext cx="807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Wide Latin" pitchFamily="18" charset="0"/>
                </a:rPr>
                <a:t>SPIRITUAL WARFARE</a:t>
              </a:r>
              <a:endParaRPr lang="en-US" sz="2800" dirty="0">
                <a:solidFill>
                  <a:srgbClr val="FFFF00"/>
                </a:solidFill>
                <a:latin typeface="Wide Latin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33400" y="762000"/>
              <a:ext cx="80010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92</Words>
  <Application>Microsoft Office PowerPoint</Application>
  <PresentationFormat>On-screen Show (4:3)</PresentationFormat>
  <Paragraphs>132</Paragraphs>
  <Slides>16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</dc:creator>
  <cp:lastModifiedBy>Greg</cp:lastModifiedBy>
  <cp:revision>127</cp:revision>
  <dcterms:created xsi:type="dcterms:W3CDTF">2019-06-28T17:41:04Z</dcterms:created>
  <dcterms:modified xsi:type="dcterms:W3CDTF">2019-11-11T20:35:37Z</dcterms:modified>
</cp:coreProperties>
</file>