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305" r:id="rId10"/>
    <p:sldId id="306" r:id="rId11"/>
    <p:sldId id="307" r:id="rId12"/>
    <p:sldId id="303" r:id="rId13"/>
    <p:sldId id="281" r:id="rId14"/>
    <p:sldId id="282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PRAISE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Eight Hebrew words for Praise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.	</a:t>
            </a:r>
            <a:r>
              <a:rPr lang="en-US" sz="2800" b="1" i="1" dirty="0" err="1" smtClean="0">
                <a:solidFill>
                  <a:schemeClr val="bg1"/>
                </a:solidFill>
              </a:rPr>
              <a:t>Zamar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To pluck the strings of an instrument.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Psalm 18:1-3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Nehemiah 8:10; Psalm 18:46-50; 68:1-4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Ephesians 5:19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6.	</a:t>
            </a:r>
            <a:r>
              <a:rPr lang="en-US" sz="2800" b="1" i="1" dirty="0" err="1" smtClean="0">
                <a:solidFill>
                  <a:schemeClr val="bg1"/>
                </a:solidFill>
              </a:rPr>
              <a:t>Todah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To shout or address with a loud voice.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Psalm 56:1-12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PRAISE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Eight Hebrew words for Praise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.	</a:t>
            </a:r>
            <a:r>
              <a:rPr lang="en-US" sz="2800" b="1" i="1" dirty="0" err="1" smtClean="0">
                <a:solidFill>
                  <a:schemeClr val="bg1"/>
                </a:solidFill>
              </a:rPr>
              <a:t>Shabach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To </a:t>
            </a:r>
            <a:r>
              <a:rPr lang="en-US" sz="2800" b="1" dirty="0" err="1" smtClean="0">
                <a:solidFill>
                  <a:schemeClr val="bg1"/>
                </a:solidFill>
              </a:rPr>
              <a:t>to</a:t>
            </a:r>
            <a:r>
              <a:rPr lang="en-US" sz="2800" b="1" dirty="0" smtClean="0">
                <a:solidFill>
                  <a:schemeClr val="bg1"/>
                </a:solidFill>
              </a:rPr>
              <a:t> shout or address in a loud tone.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Daniel 4:37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8.	</a:t>
            </a:r>
            <a:r>
              <a:rPr lang="en-US" sz="2800" b="1" i="1" dirty="0" smtClean="0">
                <a:solidFill>
                  <a:schemeClr val="bg1"/>
                </a:solidFill>
              </a:rPr>
              <a:t>Hallelujah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The premier word for praise in the Bible.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i="1" dirty="0" err="1" smtClean="0">
                <a:solidFill>
                  <a:schemeClr val="bg1"/>
                </a:solidFill>
              </a:rPr>
              <a:t>Hallel</a:t>
            </a:r>
            <a:r>
              <a:rPr lang="en-US" sz="2800" b="1" dirty="0" smtClean="0">
                <a:solidFill>
                  <a:schemeClr val="bg1"/>
                </a:solidFill>
              </a:rPr>
              <a:t> means to boast or brag.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i="1" dirty="0" err="1" smtClean="0">
                <a:solidFill>
                  <a:schemeClr val="bg1"/>
                </a:solidFill>
              </a:rPr>
              <a:t>Jah</a:t>
            </a:r>
            <a:r>
              <a:rPr lang="en-US" sz="2800" b="1" dirty="0" smtClean="0">
                <a:solidFill>
                  <a:schemeClr val="bg1"/>
                </a:solidFill>
              </a:rPr>
              <a:t> is the short form of the name of God.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Revelation 19:1-7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OFFENSIVE WEAPON OF PRAISE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praise to God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Psalm 9:14; 22:3,22; 35:18; 35:28; 42:11; 51:15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Matthew 11:25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Luke 2:13; 18:43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Acts 2:47; Romans 15:9-11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Ephesians 1:6; Philippians 4:8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Hebrews 2:12; 13:15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James 5:13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Revelation 19:5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6:18-20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OFFENSIVE WEAPONS…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</a:t>
            </a:r>
            <a:r>
              <a:rPr lang="en-US" sz="2800" b="1" u="sng" dirty="0" smtClean="0">
                <a:solidFill>
                  <a:schemeClr val="bg1"/>
                </a:solidFill>
              </a:rPr>
              <a:t>Preaching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PRAISE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Eight Hebrew Words for Praise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Some Scriptures </a:t>
            </a:r>
            <a:r>
              <a:rPr lang="en-US" sz="2800" b="1" dirty="0" smtClean="0">
                <a:solidFill>
                  <a:srgbClr val="FFFF00"/>
                </a:solidFill>
              </a:rPr>
              <a:t>concerning Praise to God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PRAISE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Eight Hebrew words for Praise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1.	</a:t>
            </a:r>
            <a:r>
              <a:rPr lang="en-US" sz="2800" b="1" i="1" dirty="0" err="1" smtClean="0">
                <a:solidFill>
                  <a:schemeClr val="bg1"/>
                </a:solidFill>
              </a:rPr>
              <a:t>Hallah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The most common word for praise.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Psalm 63:3,4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2.	</a:t>
            </a:r>
            <a:r>
              <a:rPr lang="en-US" sz="2800" b="1" i="1" dirty="0" err="1" smtClean="0">
                <a:solidFill>
                  <a:schemeClr val="bg1"/>
                </a:solidFill>
              </a:rPr>
              <a:t>Yadah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To worship with extended hands.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Psalm 134:2; 43:1-5; 134:2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2Chronicles 20:1-21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Nehemiah 8:6; 1Timothy 2:8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PRAISE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Eight Hebrew words for Praise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3</a:t>
            </a:r>
            <a:r>
              <a:rPr lang="en-US" sz="2800" b="1" dirty="0" smtClean="0">
                <a:solidFill>
                  <a:schemeClr val="bg1"/>
                </a:solidFill>
              </a:rPr>
              <a:t>.	</a:t>
            </a:r>
            <a:r>
              <a:rPr lang="en-US" sz="2800" b="1" i="1" dirty="0" smtClean="0">
                <a:solidFill>
                  <a:schemeClr val="bg1"/>
                </a:solidFill>
              </a:rPr>
              <a:t>Barak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Used to denote a blessing.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Job 1:21; Judges 5:1-2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Psalm 72:15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4.	</a:t>
            </a:r>
            <a:r>
              <a:rPr lang="en-US" sz="2800" b="1" i="1" dirty="0" err="1" smtClean="0">
                <a:solidFill>
                  <a:schemeClr val="bg1"/>
                </a:solidFill>
              </a:rPr>
              <a:t>Tehillah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To sing or to laud.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Psalm 22:3; Exodus 15:2; Isaiah 61:3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Deuteronomy 10:21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66</Words>
  <Application>Microsoft Office PowerPoint</Application>
  <PresentationFormat>On-screen Show (4:3)</PresentationFormat>
  <Paragraphs>128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111</cp:revision>
  <dcterms:created xsi:type="dcterms:W3CDTF">2019-06-28T17:41:04Z</dcterms:created>
  <dcterms:modified xsi:type="dcterms:W3CDTF">2019-10-21T15:31:46Z</dcterms:modified>
</cp:coreProperties>
</file>