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299" r:id="rId10"/>
    <p:sldId id="300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SHIELD OF FAITH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Scriptures concerning faith: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Habakkuk 2:4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Romans 10:17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1Corinthians 2:5; 13:13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2Corinthians </a:t>
            </a:r>
            <a:r>
              <a:rPr lang="en-US" sz="2800" b="1" dirty="0" smtClean="0">
                <a:solidFill>
                  <a:srgbClr val="FFFF00"/>
                </a:solidFill>
              </a:rPr>
              <a:t>5:7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Galatians 2:20; 3:24-26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Ephesians 2:8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Colossians 2:5-7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1Timothy 1:5; 4:12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2Timothy 4:7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6:10-17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u="sng" dirty="0" smtClean="0">
                <a:solidFill>
                  <a:schemeClr val="bg1"/>
                </a:solidFill>
              </a:rPr>
              <a:t>The </a:t>
            </a:r>
            <a:r>
              <a:rPr lang="en-US" sz="2800" b="1" u="sng" dirty="0" smtClean="0">
                <a:solidFill>
                  <a:schemeClr val="bg1"/>
                </a:solidFill>
              </a:rPr>
              <a:t>Helmet and the Sword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SHOES AND SHIELD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Shoes (of the preparation of the Gospel)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Shield of Faith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SHOES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The </a:t>
            </a:r>
            <a:r>
              <a:rPr lang="en-US" sz="2800" b="1" dirty="0" smtClean="0">
                <a:solidFill>
                  <a:schemeClr val="bg1"/>
                </a:solidFill>
              </a:rPr>
              <a:t>need for preparation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1Peter 3:15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Scriptures concerning the Gospel: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Matthew 4:23; 11:5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Mark 8:35; 10:29-30; 16:15-16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Luke 16:16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Romans 1:16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1Corinthians 15:1-4; 2Corinthians 4:3-4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Galatians 1:6-9; </a:t>
            </a:r>
            <a:r>
              <a:rPr lang="en-US" sz="2800" b="1" dirty="0" smtClean="0">
                <a:solidFill>
                  <a:srgbClr val="FFFF00"/>
                </a:solidFill>
              </a:rPr>
              <a:t>Ephesians 1:13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Philippians 1:27; 2Thessalonians 2:14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  <a:endParaRPr lang="en-US" sz="2800" b="1" dirty="0" smtClean="0">
              <a:solidFill>
                <a:srgbClr val="6633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SHIELD OF FAITH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Types of Faith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Common 				</a:t>
            </a:r>
            <a:r>
              <a:rPr lang="en-US" sz="2800" b="1" dirty="0" smtClean="0">
                <a:solidFill>
                  <a:srgbClr val="FFFF00"/>
                </a:solidFill>
              </a:rPr>
              <a:t>Titus 1:4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Weak						</a:t>
            </a:r>
            <a:r>
              <a:rPr lang="en-US" sz="2800" b="1" dirty="0" smtClean="0">
                <a:solidFill>
                  <a:srgbClr val="FFFF00"/>
                </a:solidFill>
              </a:rPr>
              <a:t>Romans 4:19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Strong					</a:t>
            </a:r>
            <a:r>
              <a:rPr lang="en-US" sz="2800" b="1" dirty="0" smtClean="0">
                <a:solidFill>
                  <a:srgbClr val="FFFF00"/>
                </a:solidFill>
              </a:rPr>
              <a:t>Romans 4:20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Little						</a:t>
            </a:r>
            <a:r>
              <a:rPr lang="en-US" sz="2800" b="1" dirty="0" smtClean="0">
                <a:solidFill>
                  <a:srgbClr val="FFFF00"/>
                </a:solidFill>
              </a:rPr>
              <a:t>Matthew 6:30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Great						</a:t>
            </a:r>
            <a:r>
              <a:rPr lang="en-US" sz="2800" b="1" dirty="0" smtClean="0">
                <a:solidFill>
                  <a:srgbClr val="FFFF00"/>
                </a:solidFill>
              </a:rPr>
              <a:t>Matthew 8:10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Sincere					</a:t>
            </a:r>
            <a:r>
              <a:rPr lang="en-US" sz="2800" b="1" dirty="0" smtClean="0">
                <a:solidFill>
                  <a:srgbClr val="FFFF00"/>
                </a:solidFill>
              </a:rPr>
              <a:t>1Timothy 1:5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Inactive/Active			</a:t>
            </a:r>
            <a:r>
              <a:rPr lang="en-US" sz="2800" b="1" dirty="0" smtClean="0">
                <a:solidFill>
                  <a:srgbClr val="FFFF00"/>
                </a:solidFill>
              </a:rPr>
              <a:t>James 2:14-26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Wavering				</a:t>
            </a:r>
            <a:r>
              <a:rPr lang="en-US" sz="2800" b="1" dirty="0" smtClean="0">
                <a:solidFill>
                  <a:srgbClr val="FFFF00"/>
                </a:solidFill>
              </a:rPr>
              <a:t>James 1:5-8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Unwavering				</a:t>
            </a:r>
            <a:r>
              <a:rPr lang="en-US" sz="2800" b="1" dirty="0" smtClean="0">
                <a:solidFill>
                  <a:srgbClr val="FFFF00"/>
                </a:solidFill>
              </a:rPr>
              <a:t>Hebrew 10:23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54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93</cp:revision>
  <dcterms:created xsi:type="dcterms:W3CDTF">2019-06-28T17:41:04Z</dcterms:created>
  <dcterms:modified xsi:type="dcterms:W3CDTF">2019-10-10T15:34:34Z</dcterms:modified>
</cp:coreProperties>
</file>