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301" r:id="rId10"/>
    <p:sldId id="265" r:id="rId11"/>
    <p:sldId id="268" r:id="rId12"/>
    <p:sldId id="302" r:id="rId13"/>
    <p:sldId id="303" r:id="rId14"/>
    <p:sldId id="304" r:id="rId15"/>
    <p:sldId id="271" r:id="rId16"/>
    <p:sldId id="305" r:id="rId17"/>
    <p:sldId id="272" r:id="rId18"/>
    <p:sldId id="306" r:id="rId19"/>
    <p:sldId id="29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7/19/2022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67765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	The Judge -- Chapter 1:1-7.</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II.	The Verdict -- Chapter 1:8-14.</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III.	The Execution -- Chapters 2,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677656"/>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the book is:</a:t>
            </a:r>
          </a:p>
          <a:p>
            <a:pPr defTabSz="457200"/>
            <a:r>
              <a:rPr lang="en-US" sz="2400" b="1" dirty="0" smtClean="0">
                <a:solidFill>
                  <a:schemeClr val="bg1"/>
                </a:solidFill>
                <a:latin typeface="Arial" pitchFamily="34" charset="0"/>
                <a:cs typeface="Arial" pitchFamily="34" charset="0"/>
              </a:rPr>
              <a:t>		The Doom of Nineveh.</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is:</a:t>
            </a:r>
          </a:p>
          <a:p>
            <a:pPr defTabSz="457200"/>
            <a:r>
              <a:rPr lang="en-US" sz="2400" b="1" dirty="0" smtClean="0">
                <a:solidFill>
                  <a:schemeClr val="bg1"/>
                </a:solidFill>
                <a:latin typeface="Arial" pitchFamily="34" charset="0"/>
                <a:cs typeface="Arial" pitchFamily="34" charset="0"/>
              </a:rPr>
              <a:t>		Sin is a reproach to any people.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Here are some other teachings of the book:</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1.	About God (1:2-3, 7):</a:t>
            </a:r>
          </a:p>
          <a:p>
            <a:pPr defTabSz="457200"/>
            <a:r>
              <a:rPr lang="en-US" sz="2400" b="1" dirty="0" smtClean="0">
                <a:solidFill>
                  <a:schemeClr val="bg1"/>
                </a:solidFill>
                <a:latin typeface="Arial" pitchFamily="34" charset="0"/>
                <a:cs typeface="Arial" pitchFamily="34" charset="0"/>
              </a:rPr>
              <a:t>		a.	The Judge</a:t>
            </a:r>
          </a:p>
          <a:p>
            <a:pPr defTabSz="457200"/>
            <a:r>
              <a:rPr lang="en-US" sz="2400" b="1" dirty="0" smtClean="0">
                <a:solidFill>
                  <a:schemeClr val="bg1"/>
                </a:solidFill>
                <a:latin typeface="Arial" pitchFamily="34" charset="0"/>
                <a:cs typeface="Arial" pitchFamily="34" charset="0"/>
              </a:rPr>
              <a:t>				Jealous, vengeful, furious, wrathful, great 				in power, will not acquit wicked, and 						indignant.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b.	The Father</a:t>
            </a:r>
          </a:p>
          <a:p>
            <a:pPr defTabSz="457200"/>
            <a:r>
              <a:rPr lang="en-US" sz="2400" b="1" dirty="0" smtClean="0">
                <a:solidFill>
                  <a:schemeClr val="bg1"/>
                </a:solidFill>
                <a:latin typeface="Arial" pitchFamily="34" charset="0"/>
                <a:cs typeface="Arial" pitchFamily="34" charset="0"/>
              </a:rPr>
              <a:t>				Slow to anger, good, a stronghold in day of 				trouble, knowing them that trust Him.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416320"/>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Here are some other teachings of the book:</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2.	About the wicked nations:</a:t>
            </a:r>
          </a:p>
          <a:p>
            <a:pPr defTabSz="457200"/>
            <a:r>
              <a:rPr lang="en-US" sz="2400" b="1" dirty="0" smtClean="0">
                <a:solidFill>
                  <a:schemeClr val="bg1"/>
                </a:solidFill>
                <a:latin typeface="Arial" pitchFamily="34" charset="0"/>
                <a:cs typeface="Arial" pitchFamily="34" charset="0"/>
              </a:rPr>
              <a:t>		a.	Condemned to utter destruction (1:8-9).</a:t>
            </a:r>
          </a:p>
          <a:p>
            <a:pPr defTabSz="457200"/>
            <a:r>
              <a:rPr lang="en-US" sz="2400" b="1" dirty="0" smtClean="0">
                <a:solidFill>
                  <a:schemeClr val="bg1"/>
                </a:solidFill>
                <a:latin typeface="Arial" pitchFamily="34" charset="0"/>
                <a:cs typeface="Arial" pitchFamily="34" charset="0"/>
              </a:rPr>
              <a:t>		b.	Name will be blotted out (1:10).</a:t>
            </a:r>
          </a:p>
          <a:p>
            <a:pPr defTabSz="457200"/>
            <a:r>
              <a:rPr lang="en-US" sz="2400" b="1" dirty="0" smtClean="0">
                <a:solidFill>
                  <a:schemeClr val="bg1"/>
                </a:solidFill>
                <a:latin typeface="Arial" pitchFamily="34" charset="0"/>
                <a:cs typeface="Arial" pitchFamily="34" charset="0"/>
              </a:rPr>
              <a:t>		c.	God to dig its grave (1:14).</a:t>
            </a:r>
          </a:p>
          <a:p>
            <a:pPr defTabSz="457200"/>
            <a:r>
              <a:rPr lang="en-US" sz="2400" b="1" dirty="0" smtClean="0">
                <a:solidFill>
                  <a:schemeClr val="bg1"/>
                </a:solidFill>
                <a:latin typeface="Arial" pitchFamily="34" charset="0"/>
                <a:cs typeface="Arial" pitchFamily="34" charset="0"/>
              </a:rPr>
              <a:t>		d.	Great wealth &amp; power cannot save it (3:8-19).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A SPECIAL NOTE ON NINEVEH</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Nineveh was the greatest city of its day, but God 	destroyed it so thoroughly that: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1.	Alexander the Great searched for it, camped on 		top of it, camped right beside it, but never found 		it.</a:t>
            </a:r>
          </a:p>
          <a:p>
            <a:pPr defTabSz="457200"/>
            <a:r>
              <a:rPr lang="en-US" sz="2400" b="1" dirty="0" smtClean="0">
                <a:solidFill>
                  <a:schemeClr val="bg1"/>
                </a:solidFill>
                <a:latin typeface="Arial" pitchFamily="34" charset="0"/>
                <a:cs typeface="Arial" pitchFamily="34" charset="0"/>
              </a:rPr>
              <a:t>	2.	Only in 1845 did the “archaeological shovel” dig 		it up.</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God buried Nineveh so well it took man over 2,400 	years to find it.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God is good, </a:t>
            </a:r>
            <a:r>
              <a:rPr lang="en-US" sz="2400" b="1" dirty="0" smtClean="0">
                <a:solidFill>
                  <a:schemeClr val="bg1"/>
                </a:solidFill>
                <a:latin typeface="Arial" pitchFamily="34" charset="0"/>
                <a:cs typeface="Arial" pitchFamily="34" charset="0"/>
              </a:rPr>
              <a:t>He </a:t>
            </a:r>
            <a:r>
              <a:rPr lang="en-US" sz="2400" b="1" dirty="0" smtClean="0">
                <a:solidFill>
                  <a:schemeClr val="bg1"/>
                </a:solidFill>
                <a:latin typeface="Arial" pitchFamily="34" charset="0"/>
                <a:cs typeface="Arial" pitchFamily="34" charset="0"/>
              </a:rPr>
              <a:t>is not "goody </a:t>
            </a:r>
            <a:r>
              <a:rPr lang="en-US" sz="2400" b="1" dirty="0" err="1" smtClean="0">
                <a:solidFill>
                  <a:schemeClr val="bg1"/>
                </a:solidFill>
                <a:latin typeface="Arial" pitchFamily="34" charset="0"/>
                <a:cs typeface="Arial" pitchFamily="34" charset="0"/>
              </a:rPr>
              <a:t>goody</a:t>
            </a:r>
            <a:r>
              <a:rPr lang="en-US" sz="2400" b="1" dirty="0" smtClean="0">
                <a:solidFill>
                  <a:schemeClr val="bg1"/>
                </a:solidFill>
                <a:latin typeface="Arial" pitchFamily="34" charset="0"/>
                <a:cs typeface="Arial" pitchFamily="34" charset="0"/>
              </a:rPr>
              <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There is a limit to God’s patience.  Compare Jonah 	and Nahum.</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God still rules the world.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A nation built on pride, cruelty, force, and 	selfishness cannot hope to have friends in the day 	of its fall.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230832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God hates brutality, violence, and wrong.</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When God lifts His finger in judgment, the mightiest 	of nations must fall.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Give an example of good jealousy and an example of 	bad jealousy.</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How do you feel when you read that God is jealous?  	Why?</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How can God be jealous but not envious?  What is 	the difference?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What are danger signs of human anger?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How can God’s anger always be right when ours is 	so often wrong?</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How can our anger be transformed to be more like 	God’s?  What is our part in the process?</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G.	How do you understand God’s pity and compassion 	alongside his jealousy, anger and wrath?</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H.	If you look at the behavior of non-Christians around 	you, what would you say they worship?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893647"/>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p>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07-27		Habakkuk</a:t>
            </a:r>
            <a:endParaRPr lang="en-US" sz="2400" b="1" dirty="0">
              <a:solidFill>
                <a:srgbClr val="FFFF00"/>
              </a:solidFill>
              <a:latin typeface="Arial" pitchFamily="34" charset="0"/>
              <a:cs typeface="Arial" pitchFamily="34" charset="0"/>
            </a:endParaRPr>
          </a:p>
          <a:p>
            <a:pPr defTabSz="457200"/>
            <a:r>
              <a:rPr lang="en-US" sz="2400" b="1" dirty="0" smtClean="0">
                <a:solidFill>
                  <a:srgbClr val="FFFF00"/>
                </a:solidFill>
                <a:latin typeface="Arial" pitchFamily="34" charset="0"/>
                <a:cs typeface="Arial" pitchFamily="34" charset="0"/>
              </a:rPr>
              <a:t>						God’s Universal Judgment</a:t>
            </a:r>
          </a:p>
          <a:p>
            <a:pPr defTabSz="457200"/>
            <a:r>
              <a:rPr lang="en-US" sz="2400" b="1" dirty="0" smtClean="0">
                <a:solidFill>
                  <a:srgbClr val="FFFF00"/>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06-22		Obadiah	The Fall of Edom because of Cruelty</a:t>
            </a:r>
          </a:p>
          <a:p>
            <a:pPr defTabSz="457200"/>
            <a:r>
              <a:rPr lang="en-US" sz="2400" b="1" dirty="0" smtClean="0">
                <a:solidFill>
                  <a:srgbClr val="FFFF00"/>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07-20		Nahum	The Doom of Nineveh</a:t>
            </a:r>
          </a:p>
          <a:p>
            <a:pPr defTabSz="457200"/>
            <a:r>
              <a:rPr lang="en-US" sz="2400" b="1" dirty="0" smtClean="0">
                <a:solidFill>
                  <a:srgbClr val="FFFF00"/>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4" name="Picture 2" descr="C:\Users\Greg\Documents\Preaching\Bible Classes\Modern Minor Prophets\Timeline-New.jpg"/>
          <p:cNvPicPr>
            <a:picLocks noChangeAspect="1" noChangeArrowheads="1"/>
          </p:cNvPicPr>
          <p:nvPr/>
        </p:nvPicPr>
        <p:blipFill>
          <a:blip r:embed="rId2" cstate="print"/>
          <a:srcRect/>
          <a:stretch>
            <a:fillRect/>
          </a:stretch>
        </p:blipFill>
        <p:spPr bwMode="auto">
          <a:xfrm>
            <a:off x="304800" y="1467316"/>
            <a:ext cx="8534400" cy="51736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The Doom of Nineveh</a:t>
            </a:r>
          </a:p>
          <a:p>
            <a:pPr algn="ctr" defTabSz="457200"/>
            <a:r>
              <a:rPr lang="en-US" sz="2400" b="1" i="1" dirty="0" smtClean="0">
                <a:solidFill>
                  <a:srgbClr val="FFFF00"/>
                </a:solidFill>
                <a:latin typeface="Arial" pitchFamily="34" charset="0"/>
                <a:cs typeface="Arial" pitchFamily="34" charset="0"/>
              </a:rPr>
              <a:t>God’s Holy Anger</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5262979"/>
          </a:xfrm>
          <a:prstGeom prst="rect">
            <a:avLst/>
          </a:prstGeom>
          <a:noFill/>
        </p:spPr>
        <p:txBody>
          <a:bodyPr wrap="square" rtlCol="0">
            <a:spAutoFit/>
          </a:bodyPr>
          <a:lstStyle/>
          <a:p>
            <a:pPr algn="ctr" defTabSz="457200"/>
            <a:r>
              <a:rPr lang="en-US" sz="2400" b="1" dirty="0" smtClean="0">
                <a:solidFill>
                  <a:schemeClr val="bg1"/>
                </a:solidFill>
                <a:latin typeface="Arial" pitchFamily="34" charset="0"/>
                <a:cs typeface="Arial" pitchFamily="34" charset="0"/>
              </a:rPr>
              <a:t>NAME AND PERSONALITY OF THE PROPHET</a:t>
            </a:r>
          </a:p>
          <a:p>
            <a:pPr defTabSz="457200"/>
            <a:endParaRPr lang="en-US" sz="1200" b="1" dirty="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A.	The name </a:t>
            </a:r>
            <a:r>
              <a:rPr lang="en-US" sz="2400" b="1" i="1" dirty="0" smtClean="0">
                <a:solidFill>
                  <a:schemeClr val="bg1"/>
                </a:solidFill>
                <a:latin typeface="Arial" pitchFamily="34" charset="0"/>
                <a:cs typeface="Arial" pitchFamily="34" charset="0"/>
              </a:rPr>
              <a:t>Nahum</a:t>
            </a:r>
            <a:r>
              <a:rPr lang="en-US" sz="2400" b="1" dirty="0" smtClean="0">
                <a:solidFill>
                  <a:schemeClr val="bg1"/>
                </a:solidFill>
                <a:latin typeface="Arial" pitchFamily="34" charset="0"/>
                <a:cs typeface="Arial" pitchFamily="34" charset="0"/>
              </a:rPr>
              <a:t> means “consolation” or 	“comfort.”</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B.	Nahum is from a city named </a:t>
            </a:r>
            <a:r>
              <a:rPr lang="en-US" sz="2400" b="1" dirty="0" err="1" smtClean="0">
                <a:solidFill>
                  <a:schemeClr val="bg1"/>
                </a:solidFill>
                <a:latin typeface="Arial" pitchFamily="34" charset="0"/>
                <a:cs typeface="Arial" pitchFamily="34" charset="0"/>
              </a:rPr>
              <a:t>Elkosh</a:t>
            </a:r>
            <a:r>
              <a:rPr lang="en-US" sz="2400" b="1" dirty="0" smtClean="0">
                <a:solidFill>
                  <a:schemeClr val="bg1"/>
                </a:solidFill>
                <a:latin typeface="Arial" pitchFamily="34" charset="0"/>
                <a:cs typeface="Arial" pitchFamily="34" charset="0"/>
              </a:rPr>
              <a:t>, of which we do 	not know the location.  Some think it is in Galilee.</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C.	There is little or no information on Nahum’s parents, 	his occupation, or life’s history.</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D.	He was contemporary with Zephaniah, Habakkuk, 	and Jeremiah.</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E.	Nahum is expressing 	righteous indignation against 	a wicked and impenitent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3785652"/>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book of Nahum is dated between 630-612</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Nineveh fell in </a:t>
            </a:r>
            <a:r>
              <a:rPr lang="en-US" sz="2400" b="1" dirty="0" smtClean="0">
                <a:solidFill>
                  <a:schemeClr val="bg1"/>
                </a:solidFill>
                <a:latin typeface="Arial" pitchFamily="34" charset="0"/>
                <a:cs typeface="Arial" pitchFamily="34" charset="0"/>
              </a:rPr>
              <a:t>612</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to Nebuchadnezzar and the 	book was written before the fall.</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Nahum speaks of the capture and destruction of 	No-</a:t>
            </a:r>
            <a:r>
              <a:rPr lang="en-US" sz="2400" b="1" dirty="0" err="1" smtClean="0">
                <a:solidFill>
                  <a:schemeClr val="bg1"/>
                </a:solidFill>
                <a:latin typeface="Arial" pitchFamily="34" charset="0"/>
                <a:cs typeface="Arial" pitchFamily="34" charset="0"/>
              </a:rPr>
              <a:t>Amon</a:t>
            </a:r>
            <a:r>
              <a:rPr lang="en-US" sz="2400" b="1" dirty="0" smtClean="0">
                <a:solidFill>
                  <a:schemeClr val="bg1"/>
                </a:solidFill>
                <a:latin typeface="Arial" pitchFamily="34" charset="0"/>
                <a:cs typeface="Arial" pitchFamily="34" charset="0"/>
              </a:rPr>
              <a:t> (Thebes) which took place in </a:t>
            </a:r>
            <a:r>
              <a:rPr lang="en-US" sz="2400" b="1" dirty="0" smtClean="0">
                <a:solidFill>
                  <a:schemeClr val="bg1"/>
                </a:solidFill>
                <a:latin typeface="Arial" pitchFamily="34" charset="0"/>
                <a:cs typeface="Arial" pitchFamily="34" charset="0"/>
              </a:rPr>
              <a:t>630</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Therefore, the book had to have been written after 	this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NAHUM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Approximately 150 years before Nahum’s preaching 	Jonah had been sent by God to the same city 			(Nineveh).  At the time of Nahum’s preaching the 	repentance seen by Jonah is gone.  Assyria is at the 	height of power and glory, and the height of sin.</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A chance for repentance is not really mentioned in 	the book, and there is no prospect for deliverance 		from God’s wrath.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263</Words>
  <Application>Microsoft Office PowerPoint</Application>
  <PresentationFormat>On-screen Show (4:3)</PresentationFormat>
  <Paragraphs>196</Paragraphs>
  <Slides>20</Slides>
  <Notes>0</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53</cp:revision>
  <dcterms:created xsi:type="dcterms:W3CDTF">2022-05-26T16:39:18Z</dcterms:created>
  <dcterms:modified xsi:type="dcterms:W3CDTF">2022-07-19T13:26:30Z</dcterms:modified>
</cp:coreProperties>
</file>