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19" r:id="rId4"/>
    <p:sldId id="321" r:id="rId5"/>
    <p:sldId id="320" r:id="rId6"/>
    <p:sldId id="317" r:id="rId7"/>
    <p:sldId id="318" r:id="rId8"/>
    <p:sldId id="323" r:id="rId9"/>
    <p:sldId id="257" r:id="rId10"/>
    <p:sldId id="259" r:id="rId11"/>
    <p:sldId id="309" r:id="rId12"/>
    <p:sldId id="314" r:id="rId13"/>
    <p:sldId id="315" r:id="rId14"/>
    <p:sldId id="275" r:id="rId15"/>
    <p:sldId id="31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rmeneutics-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" y="2111606"/>
            <a:ext cx="8229601" cy="2612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Law of Moses and the OT Narratives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Genres of the Bible</a:t>
            </a:r>
          </a:p>
        </p:txBody>
      </p:sp>
      <p:pic>
        <p:nvPicPr>
          <p:cNvPr id="7" name="Picture 6" descr="Genre Pie Chart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2438400"/>
            <a:ext cx="4953000" cy="4180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Law of Moses and the OT Narratives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Law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A.	Two kinds of Law: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1.	Apodictic Law (direct commands).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2.	Casuistic Law (conditional via case by case).</a:t>
            </a:r>
          </a:p>
          <a:p>
            <a:pPr defTabSz="463550"/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B.	Christians and the Old Law: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1.	The OT Law is a covenant.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2.	The OT is not our testament.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3.	The OT is for our learning 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(Rom. 15:4; 1Cor. 10:11; 2Tim. 3:15).</a:t>
            </a:r>
          </a:p>
          <a:p>
            <a:pPr defTabSz="463550"/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C.	The Old Covenant and the Ordinances: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(1Kgs. 8:9,21; Col. 2:14; Eph. 2:15).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Law of Moses and the OT Narratives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Narratives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A.	What the Narratives are (three levels):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1.	Top:  God’s universal plan worked out.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2.	Middle:  The story of Israel.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3.	Bottom:  Hundreds of individual narratives.</a:t>
            </a:r>
          </a:p>
          <a:p>
            <a:pPr defTabSz="46355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B.	What the Narratives are 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1.	Not just stories about OT people.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2.	Not allegories or stories with hidden meaning.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3.	They do not always teach directly.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4.	They do not each have a moral of its 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Law of Moses and the OT Narratives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Narratives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A.	What the Narratives are (three levels).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B.	What the Narratives are not.</a:t>
            </a: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C.	Warnings and Conclusions: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1.	Implicit does not mean secret!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2.	No OT narrative was written about you.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3.	Narratives show God’s providence in the world.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NEXT TIME…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OT Psalms and Wisdom Literature</a:t>
            </a:r>
          </a:p>
          <a:p>
            <a:pPr algn="ctr">
              <a:tabLst>
                <a:tab pos="463550" algn="dec"/>
                <a:tab pos="914400" algn="dec"/>
                <a:tab pos="1377950" algn="dec"/>
                <a:tab pos="1828800" algn="dec"/>
                <a:tab pos="2292350" algn="dec"/>
                <a:tab pos="2743200" algn="dec"/>
                <a:tab pos="3206750" algn="dec"/>
                <a:tab pos="3657600" algn="dec"/>
                <a:tab pos="4121150" algn="dec"/>
                <a:tab pos="4572000" algn="dec"/>
                <a:tab pos="5035550" algn="dec"/>
                <a:tab pos="5486400" algn="dec"/>
                <a:tab pos="5949950" algn="dec"/>
              </a:tabLst>
            </a:pP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Psalms as Poetry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 Psalms as Literature.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Types of Psalms.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Benefits of the Psalms.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Wisdom Literature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 nature of Wisdom.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Ecclesiastes.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Job.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Proverbs.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Methods, Rules and Principles of Interpretation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Review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Need for a Method.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Harmful Methods.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Deductive Method.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Rules of Interpretation.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Proper Attitude.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Importance of the Setting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Who is doing the speaking or the writing?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To whom is the command or observation given?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About whom is the passage speaking?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When was the passage in question spoken?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Where was the speaker when the message was 	given?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What were the circumstances about the statement 	spoken?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G.	Why is the passage included in its context?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Figures of Speech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	Parable.					7.	Hyperbole.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	Fable.						8.	Irony and Sarcasm.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	Simile.						9.	Interrogation.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	Metaphor.					10.	Metonymy.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	Allegory.					11.	Personification.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	Riddle.					12.	Anthropomorphism.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Literal language.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It means what is says and says what it means.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Figurative language.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“A symbol used to tell a story.”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When do I interpret a passage figuratively?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Semantics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Need to Interpret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A.	The Nature of Scripture: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What did it say/mean back then?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What does it say/mean now?</a:t>
            </a:r>
          </a:p>
          <a:p>
            <a:pPr defTabSz="46355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B.	The Value of Semantics												Denotative and Connotation Meanings.</a:t>
            </a:r>
          </a:p>
          <a:p>
            <a:pPr defTabSz="46355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C.	The Triangle of Meaning.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referent, the symbol, and the reference.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Semantics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Triangle of Meaning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A.	Four Attributes of Human Utterance.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1.	Sense (Mt. 7:29).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2.	Feeling (Mt. 5:17-20).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3.	Tone (Mt. 9:36-38; 23:27).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4.	Intention (Jn. 14:1-6).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Hermeneutics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Theme verse</a:t>
            </a: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Nehemiah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8:8 -- </a:t>
            </a:r>
          </a:p>
          <a:p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They read from the book, from the law of God,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translating to give the sense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 that they understood the reading.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LESSON FIVE: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61963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hangingPunct="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Law of Moses and the OT Narratives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61963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Greg\Documents\Preaching\Hermeuentics\hermeneutics pic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7515225" cy="2715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173</Words>
  <Application>Microsoft Office PowerPoint</Application>
  <PresentationFormat>On-screen Show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78</cp:revision>
  <dcterms:created xsi:type="dcterms:W3CDTF">2016-07-25T14:01:16Z</dcterms:created>
  <dcterms:modified xsi:type="dcterms:W3CDTF">2016-10-27T12:38:59Z</dcterms:modified>
</cp:coreProperties>
</file>