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257" r:id="rId4"/>
    <p:sldId id="259" r:id="rId5"/>
    <p:sldId id="309" r:id="rId6"/>
    <p:sldId id="310" r:id="rId7"/>
    <p:sldId id="311" r:id="rId8"/>
    <p:sldId id="312" r:id="rId9"/>
    <p:sldId id="31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rmeneutics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111606"/>
            <a:ext cx="8229601" cy="261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TIME…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Law of Moses and the OT Narratives</a:t>
            </a:r>
          </a:p>
          <a:p>
            <a:pPr algn="ctr">
              <a:tabLst>
                <a:tab pos="463550" algn="dec"/>
                <a:tab pos="914400" algn="dec"/>
                <a:tab pos="1377950" algn="dec"/>
                <a:tab pos="1828800" algn="dec"/>
                <a:tab pos="2292350" algn="dec"/>
                <a:tab pos="2743200" algn="dec"/>
                <a:tab pos="3206750" algn="dec"/>
                <a:tab pos="3657600" algn="dec"/>
                <a:tab pos="4121150" algn="dec"/>
                <a:tab pos="4572000" algn="dec"/>
                <a:tab pos="5035550" algn="dec"/>
                <a:tab pos="5486400" algn="dec"/>
                <a:tab pos="5949950" algn="dec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3550" algn="dec"/>
                <a:tab pos="914400" algn="dec"/>
                <a:tab pos="1377950" algn="dec"/>
                <a:tab pos="1828800" algn="dec"/>
                <a:tab pos="2292350" algn="dec"/>
                <a:tab pos="2743200" algn="dec"/>
                <a:tab pos="3206750" algn="dec"/>
                <a:tab pos="3657600" algn="dec"/>
                <a:tab pos="4121150" algn="dec"/>
                <a:tab pos="4572000" algn="dec"/>
                <a:tab pos="5035550" algn="dec"/>
                <a:tab pos="5486400" algn="dec"/>
                <a:tab pos="5949950" algn="dec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Law of Moses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Apodictic and Casuistic Law.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Interpret the Old Testament Narratives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What the narratives are and are not.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Warnings and conclusions.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Hermeneutics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Theme verse</a:t>
            </a: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Nehemiah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8:8 -- </a:t>
            </a: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They read from the book, from the law of God,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translating to give the sense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 that they understood the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LESSON FOUR: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hangingPunct="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Semantics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reg\Documents\Preaching\Hermeuentics\hermeneutics pi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7515225" cy="271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Semantics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Need to Interpret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The Nature of Scripture: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What did it say/mean back then?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What does it say/mean now?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The Value of Semantics												Denotative and Connotation Meanings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Semantics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Triangle of Meaning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I.A. Richards.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The Triangle of Meaning: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The referent.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The symbol.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3.	The 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pic>
        <p:nvPicPr>
          <p:cNvPr id="7" name="Picture 6" descr="C:\Users\Greg\Documents\Preaching\Hermeuentics\Richards Semantic Triangl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5796" y="1371600"/>
            <a:ext cx="5968004" cy="500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Semantics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Triangle of Meaning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I.A. Richards.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The Triangle of Meaning.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C.	The Triangle of Meaning in Metaphors: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Tenor (the idea or principle subject).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Vehicle (the symbol used).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pic>
        <p:nvPicPr>
          <p:cNvPr id="8" name="Picture 7" descr="C:\Users\Greg\Documents\Preaching\Hermeuentics\Semantic Triangle Metaph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8542" y="1470119"/>
            <a:ext cx="6071458" cy="508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Semantics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Triangle of Meaning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Four Attributes of Human Utterance.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Sense.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Feeling.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3.	Tone.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4.	Intention.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Jesus had all four when He spoke: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1.	Sense of authority (Mt. 7:29).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2.	Feeling of seriousness (Mt. 5:17-20).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3.	Tone of compassion (Mt. 9:36-38; 23:27).</a:t>
            </a: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4.	Intention of purpose (Jn. 14:1-6).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67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71</cp:revision>
  <dcterms:created xsi:type="dcterms:W3CDTF">2016-07-25T14:01:16Z</dcterms:created>
  <dcterms:modified xsi:type="dcterms:W3CDTF">2016-10-27T12:39:23Z</dcterms:modified>
</cp:coreProperties>
</file>