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257" r:id="rId4"/>
    <p:sldId id="259" r:id="rId5"/>
    <p:sldId id="295" r:id="rId6"/>
    <p:sldId id="303" r:id="rId7"/>
    <p:sldId id="297" r:id="rId8"/>
    <p:sldId id="309" r:id="rId9"/>
    <p:sldId id="298" r:id="rId10"/>
    <p:sldId id="299" r:id="rId11"/>
    <p:sldId id="300" r:id="rId12"/>
    <p:sldId id="301" r:id="rId13"/>
    <p:sldId id="302" r:id="rId14"/>
    <p:sldId id="304" r:id="rId15"/>
    <p:sldId id="305" r:id="rId16"/>
    <p:sldId id="306" r:id="rId17"/>
    <p:sldId id="307" r:id="rId18"/>
    <p:sldId id="308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339FB-E7B4-465F-B25F-2DE0641465C1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3938-61E9-4383-8325-B45A069721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rmeneutics-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" y="2111606"/>
            <a:ext cx="8229601" cy="2612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Literal language.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It means what is says and says what it means.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Figurative language.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“A symbol used to tell a story.”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When do I interpret a passage figuratively?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Figurative language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Interpret a passage figuratively if:</a:t>
            </a:r>
          </a:p>
          <a:p>
            <a:pPr defTabSz="463550" hangingPunct="0"/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	It involves an impossibility or an absurdity (Lk. 9:60).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	It involves a contradiction or inconsistency 						(Jn. 11:25,26).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	It involves an immoral conclusion (Mt. 18:8,9).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	It implies its meaning from the context (Rev. 7:14).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	It is plainly stated to interpret it figuratively 						(Jn. 2:18-21).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	It is more apt to be figurative for the reason of common 		sense (Jn. 4:10-15).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Figurative language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Some rules for understanding figurative language:</a:t>
            </a:r>
          </a:p>
          <a:p>
            <a:pPr defTabSz="463550" hangingPunct="0"/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	Determine what kind of figure (of speech) it is.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	If possible, follow the author’s explanation (Lk. 8:11).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	Try to harmonize the figurative with the literal.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	Try to harmonize the figurative with the custom of the 			times.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	Do not press the meaning too far.  The details may not 			be as important as you think.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	Remember that figures of speech change over the 				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Figures of Speech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	Parable.					7.	Hyperbole.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	Fable.						8.	Irony and Sarcasm.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	Simile.						9.	Interrogation.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	Metaphor.					10.	Metonymy.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	Allegory.					11.	Personification.</a:t>
            </a:r>
          </a:p>
          <a:p>
            <a:pPr defTabSz="463550">
              <a:tabLst>
                <a:tab pos="461963" algn="l"/>
              </a:tabLst>
            </a:pPr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	Riddle.					12.	Anthropomorphism.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Figures of Speech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Parable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simple, normal real life story or illustration used to 	present a moral truth (Lk. 10:25-37; 15:11-32).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Fable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Similar to a parable but made up of fictitious or 	imaginary characters or story (2Kgs. 14:8-10; 			Jud. 9:7-15).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Figures of Speech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Simile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comparison using the terms “like” or “as” 				(Mt. 3:16; Isa. 1:18; 53:6).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Metaphor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comparison made because of a likeness involved  	(Lk. 13:32; Mt. 26:26).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Figures of Speech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Allegory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metaphor extended into a story to illustrate some 	truth (Gal. 4:21-31; Eph. 6:11-17).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Riddle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An analogy written up as a puzzle (Jud. 14:14).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Hyperbole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An exaggeration of some statement for the purpose of 	emphasis (Num. 13:33; 1Sam. 13:5).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Figures of Speech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Irony and sarcasm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sharp remark uttered in contempt or in ridicule 		(Mt. 27:29; Mk. 15:29-32).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Interrogation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To question for effect, often not seeking an answer  	(Heb. 2:3; 1Cor. 9:1; Isa. 40:12-14).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Metonymy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To substitute one word for another 						(1Cor. 11:25,26; Ac. 15:21).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Figures of Speech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Personification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figure where inanimate being have personal 	attributes (Psa. 114:3; Isa. 55:12).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Anthropomorphism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>
              <a:tabLst>
                <a:tab pos="46196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ascribing of human forms or attributes to God 	  	(Ex. 33:22,23).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TIME…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Semantics</a:t>
            </a:r>
          </a:p>
          <a:p>
            <a:pPr algn="ctr">
              <a:tabLst>
                <a:tab pos="463550" algn="dec"/>
                <a:tab pos="914400" algn="dec"/>
                <a:tab pos="1377950" algn="dec"/>
                <a:tab pos="1828800" algn="dec"/>
                <a:tab pos="2292350" algn="dec"/>
                <a:tab pos="2743200" algn="dec"/>
                <a:tab pos="3206750" algn="dec"/>
                <a:tab pos="3657600" algn="dec"/>
                <a:tab pos="4121150" algn="dec"/>
                <a:tab pos="4572000" algn="dec"/>
                <a:tab pos="5035550" algn="dec"/>
                <a:tab pos="5486400" algn="dec"/>
                <a:tab pos="5949950" algn="dec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3550" algn="dec"/>
                <a:tab pos="914400" algn="dec"/>
                <a:tab pos="1377950" algn="dec"/>
                <a:tab pos="1828800" algn="dec"/>
                <a:tab pos="2292350" algn="dec"/>
                <a:tab pos="2743200" algn="dec"/>
                <a:tab pos="3206750" algn="dec"/>
                <a:tab pos="3657600" algn="dec"/>
                <a:tab pos="4121150" algn="dec"/>
                <a:tab pos="4572000" algn="dec"/>
                <a:tab pos="5035550" algn="dec"/>
                <a:tab pos="5486400" algn="dec"/>
                <a:tab pos="5949950" algn="dec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Need to Interpret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nature of Scripture.  The Value of Semantics.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Triangle of Meaning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symbol, referent and reference.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Four Attributes of Human Utterance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Sense, Feeling, Tone, and Intention.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Hermeneutics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Theme verse</a:t>
            </a: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endParaRPr lang="en-US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Nehemiah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8:8 -- </a:t>
            </a:r>
          </a:p>
          <a:p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They read from the book, from the law of God,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translating to give the sense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 that they understood the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61963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LESSON THREE: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61963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hangingPunct="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tabLst>
                <a:tab pos="461963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Greg\Documents\Preaching\Hermeuentics\hermeneutics pic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7515225" cy="2715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Periods of Revelation</a:t>
            </a:r>
          </a:p>
          <a:p>
            <a:pPr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The Patriarchal Period 												(from Adam to Moses).</a:t>
            </a:r>
          </a:p>
          <a:p>
            <a:pPr defTabSz="46355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The Mosaic Period 													(from Moses to Malachi).</a:t>
            </a:r>
          </a:p>
          <a:p>
            <a:pPr defTabSz="46355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C.	The Christian Period 												(from Christ to the end of time).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Different Literary Genres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Law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Some of the covenant stipulations for OT Israel.</a:t>
            </a:r>
          </a:p>
          <a:p>
            <a:pPr defTabSz="463550" hangingPunct="0"/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Old Testament Narratives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Over 40% of the OT is in narrative form.</a:t>
            </a:r>
          </a:p>
          <a:p>
            <a:pPr defTabSz="463550" hangingPunct="0"/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Psalms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Instead of God speaking to man, it is man speaking 		to God.  Israel’s prayers and ours.</a:t>
            </a:r>
          </a:p>
          <a:p>
            <a:pPr defTabSz="463550" hangingPunct="0"/>
            <a:endParaRPr lang="en-US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Wisdom Literature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 very special look at Ecclesiastes, Proverbs and 			Job.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Different Literary Genres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Prophets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fore-tellers and forth-tellers of Israel.  How they 		tried to get the people to follow the Law.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Gospels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One story with many dimensions and different 				audiences.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Parables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“Do you get the point?”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Different Literary Genres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Book of Acts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Understanding how one handles examples and the 		historical precedent in the book is important.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Epistles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Public letters written to God’s people trying to help 			them with specific problems.</a:t>
            </a:r>
          </a:p>
          <a:p>
            <a:pPr defTabSz="463550" hangingPunct="0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J.	</a:t>
            </a:r>
            <a:r>
              <a:rPr lang="en-U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Revelation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Apocalyptic literature also includes Ezekiel, Daniel, 		and Zechariah.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pic>
        <p:nvPicPr>
          <p:cNvPr id="7" name="Picture 6" descr="Genre Pie Chart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52477" y="1524000"/>
            <a:ext cx="5891323" cy="4972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609600" y="304800"/>
            <a:ext cx="7924800" cy="769441"/>
            <a:chOff x="609600" y="304800"/>
            <a:chExt cx="7924800" cy="76944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304800"/>
              <a:ext cx="7924800" cy="7694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defTabSz="461963"/>
              <a:r>
                <a:rPr lang="en-US" sz="2400" cap="small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			Hermeneutics</a:t>
              </a:r>
            </a:p>
            <a:p>
              <a:pPr defTabSz="461963"/>
              <a:r>
                <a:rPr lang="en-US" sz="2000" dirty="0" smtClean="0">
                  <a:solidFill>
                    <a:schemeClr val="bg1"/>
                  </a:solidFill>
                  <a:latin typeface="Monotype Corsiva" pitchFamily="66" charset="0"/>
                  <a:cs typeface="Times New Roman" pitchFamily="18" charset="0"/>
                </a:rPr>
                <a:t>					Rightly Dividing the Word of God</a:t>
              </a:r>
              <a:endParaRPr lang="en-US" sz="2000" dirty="0">
                <a:solidFill>
                  <a:schemeClr val="bg1"/>
                </a:solidFill>
                <a:latin typeface="Monotype Corsiva" pitchFamily="66" charset="0"/>
                <a:cs typeface="Times New Roman" pitchFamily="18" charset="0"/>
              </a:endParaRPr>
            </a:p>
          </p:txBody>
        </p:sp>
        <p:pic>
          <p:nvPicPr>
            <p:cNvPr id="1032" name="Picture 8" descr="http://cdn.friendsjournal.org/wp-content/uploads/2012/05/iStock_p10.jpg"/>
            <p:cNvPicPr>
              <a:picLocks noChangeAspect="1" noChangeArrowheads="1"/>
            </p:cNvPicPr>
            <p:nvPr/>
          </p:nvPicPr>
          <p:blipFill>
            <a:blip r:embed="rId2" cstate="print"/>
            <a:srcRect t="63561"/>
            <a:stretch>
              <a:fillRect/>
            </a:stretch>
          </p:blipFill>
          <p:spPr bwMode="auto">
            <a:xfrm>
              <a:off x="6629400" y="762000"/>
              <a:ext cx="1650044" cy="304800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609600" y="12954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3550">
              <a:tabLst>
                <a:tab pos="461963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 of Language Used</a:t>
            </a:r>
          </a:p>
          <a:p>
            <a:pPr algn="ctr" defTabSz="463550">
              <a:tabLst>
                <a:tab pos="461963" algn="l"/>
              </a:tabLst>
            </a:pPr>
            <a:r>
              <a:rPr lang="en-US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Importance of the Setting</a:t>
            </a:r>
          </a:p>
          <a:p>
            <a:pPr defTabSz="463550">
              <a:tabLst>
                <a:tab pos="461963" algn="l"/>
              </a:tabLst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Who is doing the speaking or the writing?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To whom is the command or observation given?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About whom is the passage speaking?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When was the passage in question spoken?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Where was the speaker when the message was 	given?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What were the circumstances about the statement 	spoken?</a:t>
            </a:r>
          </a:p>
          <a:p>
            <a:pPr defTabSz="463550" hangingPunct="0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G.	Why is the passage included in its context?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191</Words>
  <Application>Microsoft Office PowerPoint</Application>
  <PresentationFormat>On-screen Show (4:3)</PresentationFormat>
  <Paragraphs>210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64</cp:revision>
  <dcterms:created xsi:type="dcterms:W3CDTF">2016-07-25T14:01:16Z</dcterms:created>
  <dcterms:modified xsi:type="dcterms:W3CDTF">2016-10-27T12:39:32Z</dcterms:modified>
</cp:coreProperties>
</file>