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IMPRECATORY PSALMS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Psalms that invoke judgment, calamity or curses upon one’s enemies or those perceived as the enemies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God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35, 5, 109, 83, 70, 50, 17, 10, 69, 140, 59, 58, 79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Miscellaneous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Psalms</a:t>
            </a: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103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82, 105, 95, 113, 117, 115, 106, 114, 134, 135,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142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31</cp:revision>
  <dcterms:created xsi:type="dcterms:W3CDTF">2018-03-20T19:56:55Z</dcterms:created>
  <dcterms:modified xsi:type="dcterms:W3CDTF">2018-03-20T21:47:52Z</dcterms:modified>
</cp:coreProperties>
</file>