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6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434388" cy="400717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71500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1600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 OF STUDY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(08-01)	Expecting the Messiah	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(08-08)	Finding Forgiveness and Restoration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(08-15)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Giving Thanks to Our Faithful God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(08-22)	The Imprecatory Psalms</a:t>
            </a:r>
          </a:p>
          <a:p>
            <a:pPr defTabSz="463550"/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16002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GIVING THANKS TO OUR FAITHFUL GOD</a:t>
            </a:r>
            <a:endParaRPr lang="en-US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There is a joy to be found in thanksgiving, offering songs of appreciation to our God who stands by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 without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wavering.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Psalms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18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118, 30, 107, 92, 116, 138, 124, 66, 125, 52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1600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 OF STUDY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(08-01)	Expecting the Messiah	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(08-08)	Finding Forgiveness and Restoration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(08-15)	Giving Thanks to Our Faithful God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(08-22)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Imprecatory Psalms</a:t>
            </a:r>
          </a:p>
          <a:p>
            <a:pPr defTabSz="463550"/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434388" cy="400717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71500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64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29</cp:revision>
  <dcterms:created xsi:type="dcterms:W3CDTF">2018-03-20T19:56:55Z</dcterms:created>
  <dcterms:modified xsi:type="dcterms:W3CDTF">2018-03-20T21:44:58Z</dcterms:modified>
</cp:coreProperties>
</file>