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62" r:id="rId5"/>
    <p:sldId id="263" r:id="rId6"/>
    <p:sldId id="266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  <a:endParaRPr lang="en-U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(07-04)	Crying Out for Rescue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(07-11)	Trusting in God’s Protection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(07-18)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Resting in God’s Care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(07-25)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Exulting in God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  <a:endParaRPr lang="en-U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(08-01)	Expecting the Messiah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(08-08)	Finding Forgiveness and Restoration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(08-15)	Giving Thanks to Our Faithful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(08-22)	The Imprecatory Psalms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RESTING IN GOD’S CARE</a:t>
            </a:r>
            <a:endParaRPr lang="en-U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“There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a place of quiet rest, near to the heart of God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.” 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These are psalms of abiding, resting in God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even though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storms of life are raging outside this quiet place. 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23, 46, 3, 16, 137, 84, 122, 131, 48, 77, 87, 76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(07-04)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Crying Out for Rescue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defTabSz="463550"/>
            <a:endParaRPr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(07-11)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Trusting in God’s Protection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(07-18)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Resting in God’s Care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(07-25)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Exulting in God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84</Words>
  <Application>Microsoft Office PowerPoint</Application>
  <PresentationFormat>On-screen Show (4:3)</PresentationFormat>
  <Paragraphs>35</Paragraphs>
  <Slides>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25</cp:revision>
  <dcterms:created xsi:type="dcterms:W3CDTF">2018-03-20T19:56:55Z</dcterms:created>
  <dcterms:modified xsi:type="dcterms:W3CDTF">2018-03-20T21:01:16Z</dcterms:modified>
</cp:coreProperties>
</file>