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  <p:sldId id="261" r:id="rId5"/>
    <p:sldId id="262" r:id="rId6"/>
    <p:sldId id="263" r:id="rId7"/>
    <p:sldId id="266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434388" cy="400717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71500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 OF STUDY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(06-06)	Marveling at God’s Majesty in Creation	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(06-13)	Thirsting for God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(06-20)	Choosing the Right Path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(06-27)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Offering High Praises to God</a:t>
            </a:r>
          </a:p>
          <a:p>
            <a:pPr defTabSz="463550"/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INTRODUCTION TO THE PSALMS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OUTLINE OF STUDY</a:t>
            </a:r>
          </a:p>
          <a:p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(07-04)	Crying Out for Rescue	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(07-11)	Trusting in God’s Protection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(07-18)	Exulting in God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(07-25)	Expecting the Messiah</a:t>
            </a:r>
          </a:p>
          <a:p>
            <a:pPr defTabSz="463550"/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INTRODUCTION TO THE PSALMS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OUTLINE OF STUDY</a:t>
            </a:r>
          </a:p>
          <a:p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(08-01)	Expecting the Messiah	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(08-08)	Finding Forgiveness and Restoration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(08-15)	Giving Thanks to Our Faithful God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(08-22)	The Imprecatory Psalms</a:t>
            </a:r>
          </a:p>
          <a:p>
            <a:pPr defTabSz="463550"/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16002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OFFERING HIGH PRAISES TO GOD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There's a place for quiet appreciation of God's love.  But these psalms shout the praises of God to the highest heavens.  "Let everything that has breath praise the Lord!“</a:t>
            </a: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Psalms  24, 150, 145, 47, 96, 93, 98, 149, 97, 99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 OF STUDY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(07-04)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Crying Out for Rescue	</a:t>
            </a:r>
          </a:p>
          <a:p>
            <a:pPr defTabSz="463550"/>
            <a:endParaRPr lang="en-US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(07-11)	Trusting in God’s Protection</a:t>
            </a:r>
            <a:endParaRPr lang="en-US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(07-18)	</a:t>
            </a:r>
            <a:r>
              <a:rPr lang="en-U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Resting in God’s Care</a:t>
            </a:r>
            <a:endParaRPr lang="en-US" sz="24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(07-25)	</a:t>
            </a:r>
            <a:r>
              <a:rPr lang="en-U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Exulting in God</a:t>
            </a:r>
            <a:endParaRPr lang="en-US" sz="24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434388" cy="400717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71500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90</Words>
  <Application>Microsoft Office PowerPoint</Application>
  <PresentationFormat>On-screen Show (4:3)</PresentationFormat>
  <Paragraphs>47</Paragraphs>
  <Slides>8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21</cp:revision>
  <dcterms:created xsi:type="dcterms:W3CDTF">2018-03-20T19:56:55Z</dcterms:created>
  <dcterms:modified xsi:type="dcterms:W3CDTF">2018-03-20T21:04:53Z</dcterms:modified>
</cp:coreProperties>
</file>