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0" r:id="rId4"/>
    <p:sldId id="261" r:id="rId5"/>
    <p:sldId id="262" r:id="rId6"/>
    <p:sldId id="263" r:id="rId7"/>
    <p:sldId id="266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26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CBF59-8A4D-42C4-81BE-639AD1459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238B8-D61A-4D5F-89A4-E147B80DC3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47800"/>
            <a:ext cx="8434388" cy="400717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5715000"/>
            <a:ext cx="9144000" cy="1219200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152400"/>
            <a:ext cx="86868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09322"/>
            <a:ext cx="2286000" cy="10860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16002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OUTLINE OF STUDY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252728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(06-06)	Marveling at God’s Majesty in Creation	</a:t>
            </a: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(06-13)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Thirsting for God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(06-20)	Choosing the Right Path</a:t>
            </a: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(06-27)	Offering High Praises to God</a:t>
            </a:r>
          </a:p>
          <a:p>
            <a:pPr defTabSz="463550"/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152400"/>
            <a:ext cx="86868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09322"/>
            <a:ext cx="2286000" cy="10860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16002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OUTLINE OF STUDY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252728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(07-04)	Crying Out for Rescue	</a:t>
            </a: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(07-11)	Trusting in God’s Protection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(07-18)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Resting in God’s Care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(07-25)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Exulting in God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152400"/>
            <a:ext cx="86868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09322"/>
            <a:ext cx="2286000" cy="10860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16002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OUTLINE OF STUDY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252728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(08-01)	Expecting the Messiah	</a:t>
            </a: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(08-08)	Finding Forgiveness and Restoration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(08-15)	Giving Thanks to Our Faithful God</a:t>
            </a: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(08-22)	The Imprecatory Psalms</a:t>
            </a:r>
          </a:p>
          <a:p>
            <a:pPr defTabSz="463550"/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152400"/>
            <a:ext cx="86868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09322"/>
            <a:ext cx="2286000" cy="10860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16002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THIRSTING FOR GOD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2527280"/>
            <a:ext cx="853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Some of the psalms are intensely intimate. They express the personal longing of the soul for God.  These psalms are models of personal devotion and prayers to God from a hungering heart.</a:t>
            </a:r>
          </a:p>
          <a:p>
            <a:pPr defTabSz="46355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Psalms 27, 40, 42, 41, 63, 123, 43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152400"/>
            <a:ext cx="86868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09322"/>
            <a:ext cx="2286000" cy="10860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16002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OUTLINE OF STUDY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252728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(06-06)	Marveling at God’s Majesty in Creation	</a:t>
            </a:r>
          </a:p>
          <a:p>
            <a:pPr defTabSz="463550"/>
            <a:endParaRPr lang="en-US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(06-13)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Thirsting for God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endParaRPr lang="en-US" sz="2400" b="1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(06-20)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Choosing the Right Path</a:t>
            </a:r>
          </a:p>
          <a:p>
            <a:pPr defTabSz="463550"/>
            <a:endParaRPr lang="en-US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(06-27)	Offering High Praises to God</a:t>
            </a:r>
          </a:p>
          <a:p>
            <a:pPr defTabSz="463550"/>
            <a:r>
              <a:rPr lang="en-US" sz="2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47800"/>
            <a:ext cx="8434388" cy="400717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5715000"/>
            <a:ext cx="9144000" cy="1219200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76</Words>
  <Application>Microsoft Office PowerPoint</Application>
  <PresentationFormat>On-screen Show (4:3)</PresentationFormat>
  <Paragraphs>45</Paragraphs>
  <Slides>8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</dc:creator>
  <cp:lastModifiedBy>Greg</cp:lastModifiedBy>
  <cp:revision>19</cp:revision>
  <dcterms:created xsi:type="dcterms:W3CDTF">2018-03-20T19:56:55Z</dcterms:created>
  <dcterms:modified xsi:type="dcterms:W3CDTF">2018-03-20T21:06:21Z</dcterms:modified>
</cp:coreProperties>
</file>