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2" r:id="rId4"/>
    <p:sldId id="294" r:id="rId5"/>
    <p:sldId id="267" r:id="rId6"/>
    <p:sldId id="305" r:id="rId7"/>
    <p:sldId id="306" r:id="rId8"/>
    <p:sldId id="310" r:id="rId9"/>
    <p:sldId id="312" r:id="rId10"/>
    <p:sldId id="307" r:id="rId11"/>
    <p:sldId id="311" r:id="rId12"/>
    <p:sldId id="279" r:id="rId13"/>
    <p:sldId id="28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9ABE-7C0A-4869-9708-1D50548932E9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6858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latin typeface="Lucida Calligraphy" pitchFamily="66" charset="0"/>
              </a:rPr>
              <a:t>The 20 Greatest Chapters</a:t>
            </a:r>
          </a:p>
          <a:p>
            <a:pPr algn="r"/>
            <a:r>
              <a:rPr lang="en-US" sz="4400" b="1" dirty="0" smtClean="0">
                <a:latin typeface="Lucida Calligraphy" pitchFamily="66" charset="0"/>
              </a:rPr>
              <a:t>in the Bible</a:t>
            </a:r>
            <a:endParaRPr lang="en-US" sz="4400" b="1" dirty="0"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89364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SALVATION BY GRACE THROUGH FAITH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One Final Thought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Rom. 11:25,26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Possible meanings:</a:t>
            </a: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	At the end of time, God will save the 					nation of Israel along with the Jews and 				Gentiles who have obeyed Christ.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	The Israel that is saved is a spiritual					Israel consisting of the Jews that were				not hardened by the gospel message					and the Gentiles who obeyed the Christ.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Ephesians, Chapter 02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600" y="1600201"/>
            <a:ext cx="8153400" cy="452431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Next week: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Hebrews, Chapter 11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	Faith Described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11:1-3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	Faith Demonstrated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11:4-40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a.		Abel.						e.		Moses.</a:t>
            </a: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b.		Enoch.						f.		Joshua.</a:t>
            </a: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c.		Noah.						g.		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Rahab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d.		The patriarchs.			h.		“Others.”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Hebrews, Chapter 11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6858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prstClr val="white"/>
                </a:solidFill>
                <a:latin typeface="Lucida Calligraphy" pitchFamily="66" charset="0"/>
              </a:rPr>
              <a:t>The 20 Greatest Chapters</a:t>
            </a:r>
          </a:p>
          <a:p>
            <a:pPr algn="r"/>
            <a:r>
              <a:rPr lang="en-US" sz="4400" b="1" dirty="0" smtClean="0">
                <a:solidFill>
                  <a:prstClr val="white"/>
                </a:solidFill>
                <a:latin typeface="Lucida Calligraphy" pitchFamily="66" charset="0"/>
              </a:rPr>
              <a:t>in the Bible</a:t>
            </a:r>
            <a:endParaRPr lang="en-US" sz="4400" b="1" dirty="0">
              <a:solidFill>
                <a:prstClr val="white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929348"/>
            <a:ext cx="2057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Genesis 01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Exodus 20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01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23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51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119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Proverbs 31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57600" y="1929348"/>
            <a:ext cx="1905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Isaiah 40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Isaiah 53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05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06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07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John 17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Acts 02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00800" y="1949946"/>
            <a:ext cx="2286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Romans 08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1Corinthians 13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1Corinthians 15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>
                <a:solidFill>
                  <a:srgbClr val="FFFF00"/>
                </a:solidFill>
              </a:rPr>
              <a:t>Ephesians 02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Hebrews 11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James 02 </a:t>
            </a:r>
          </a:p>
        </p:txBody>
      </p:sp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152400"/>
            <a:ext cx="805832" cy="762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1"/>
            <a:ext cx="7848600" cy="452431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SALVATION BY GRACE THROUGH FAITH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1.		Sin’s Work Against Us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2:1-3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2.		God’s Work For, In, and Through Us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2:4-10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3.		The Separation of the Gentiles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2:11-12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4.		The Reconciliation of the Gentiles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2:13-18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5.		The Unification of Jew and Gentile in Christ			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2:19-22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Ephesians, Chapter 02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52431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SALVATION BY GRACE THROUGH FAITH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Sin’s Work Against Us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2:1-3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	The sinner is dead.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	The sinner is disobedient.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3.		The sinner is depraved.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4.		The sinner is doomed.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Ephesians, Chapter 02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378565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SALVATION BY GRACE THROUGH FAITH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God’s Work In, For and Through Us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2:4-10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	God’s work for us.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	God’s work in us.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3.		God’s work through us.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Ephesians, Chapter 02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89364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SALVATION BY GRACE THROUGH FAITH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The Separation of the Gentiles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2:11-12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	Without Christ.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	Without citizenship.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3.		Without covenants.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4.		Without hope.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5.		Without God.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Ephesians, Chapter 02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3046988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SALVATION BY GRACE THROUGH FAITH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The Reconciliation of the Gentiles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2:13-18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1.		The enmity between the Jews and Gentiles.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2.		The enmity between sinners and God.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Ephesians, Chapter 02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89364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SALVATION BY GRACE THROUGH FAITH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The Reconciliation of the Gentiles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2:13-18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/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Old Position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New Position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“without Christ”			“in Christ”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defTabSz="457200"/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“aliens”						“a holy nation”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1Pet. 2:9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defTabSz="457200"/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“strangers”					“no more strangers”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2:19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defTabSz="457200"/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“no hope”					“called to one hope”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4:4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defTabSz="457200"/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“without God”				“having God”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Ephesians, Chapter 02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341632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SALVATION BY GRACE THROUGH FAITH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The Unification of Jews and Gentiles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2:19-22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	One nation.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	One family.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3.		One temple.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Ephesians, Chapter 02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</TotalTime>
  <Words>207</Words>
  <Application>Microsoft Office PowerPoint</Application>
  <PresentationFormat>On-screen Show (4:3)</PresentationFormat>
  <Paragraphs>159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Swango</dc:creator>
  <cp:lastModifiedBy>Swango</cp:lastModifiedBy>
  <cp:revision>173</cp:revision>
  <dcterms:created xsi:type="dcterms:W3CDTF">2014-11-02T13:54:08Z</dcterms:created>
  <dcterms:modified xsi:type="dcterms:W3CDTF">2015-05-06T18:44:14Z</dcterms:modified>
</cp:coreProperties>
</file>