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06" r:id="rId8"/>
    <p:sldId id="310" r:id="rId9"/>
    <p:sldId id="307" r:id="rId10"/>
    <p:sldId id="311" r:id="rId11"/>
    <p:sldId id="312" r:id="rId12"/>
    <p:sldId id="313" r:id="rId13"/>
    <p:sldId id="27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RESURRECTION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Events of the Resurrection Day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A mystery.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The last events.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Because of the resurrection...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a.	The perishable puts on the imperishable.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b.	The mortal puts on immortality.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c.	Death is swallowed up in victory!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d.	The sting of death is overcome.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e.	The victory over sin is in Jesus Christ.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167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RESURRECTION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Events of the Resurrection Day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A mystery.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The last events.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Because of the resurrection...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The admonition to the living.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a.	Be steadfast (faithful).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b.	Be immovable (say no to sin).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c.	Be always abounding in the Lord’s work.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1600201"/>
            <a:ext cx="81534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Out of the Graveyard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A.		Sin’s Work Against Us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B.		God’s Work For, In and Through Us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2:4-10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Great Peace Mission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C.		The Separation of the Gentiles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2:11,12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D.		The Reconciliation of the Gentiles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2:13-18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E.		The Unification of Jew and Gentile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2:19-22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	The Gospel of the Risen Christ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15:1-11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	Consequences of Denying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15:11-19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	Order of the Resurrection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15:20-28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	Implications of the Resurrection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15:29-49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5.		Events of the Resurrection Day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RESURRECTION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Gospel of the Risen Christ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15:1-11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The good news of the resurrection.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Appearances of the resurrected Christ.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Paul’s special apostleship.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0469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RESURRECTION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Consequences of Denying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15:12-19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Some denied the doctrine.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Results of denying the doctrine.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RESURRECTION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Order of the Resurrection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15:20-28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Christ, the first fruits.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The resurrection order.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The last enemy is destroyed.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RESURRECTION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Implications of the Resurrection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15:29-56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Baptism by proxy?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Suffering and sacrifices of the apostles.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Two questions asked and answered.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RESURRECTION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Events of the Resurrection Day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A mystery.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The last events.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Because of the resurrection...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The admonition to the living.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44764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RESURRECTION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Events of the Resurrection Day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A mystery.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The last events.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a.	The Lord shall descend from heaven.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b.	There will be the sound of the last trumpet.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c.	The dead shall be raised 											(both righteous and unrighteous).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d.	The righteous dead shall go first to Jesus.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e.	The living shall be changed and the 								righteous ones will follow those who 							had perished to Jesus.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196</Words>
  <Application>Microsoft Office PowerPoint</Application>
  <PresentationFormat>On-screen Show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165</cp:revision>
  <dcterms:created xsi:type="dcterms:W3CDTF">2014-11-02T13:54:08Z</dcterms:created>
  <dcterms:modified xsi:type="dcterms:W3CDTF">2015-04-21T00:19:07Z</dcterms:modified>
</cp:coreProperties>
</file>