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05" r:id="rId7"/>
    <p:sldId id="306" r:id="rId8"/>
    <p:sldId id="307" r:id="rId9"/>
    <p:sldId id="308" r:id="rId10"/>
    <p:sldId id="279" r:id="rId11"/>
    <p:sldId id="28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3/17/2015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3/17/2015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James 02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CHURCH BEGINS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1.		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Promised Miracle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2:1-13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Powerful Sermon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2:14-36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 Pointed Command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2:37-41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		A Praiseworthy People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Ac. 2:42-47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BEGINS!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Promised Miracle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baptism of the Holy Spirit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results of the baptism.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0469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BEGINS!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Powerful Sermon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:14-36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Peter’s Defense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First Gospel Sermon.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BEGINS!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Pointed Command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:37-41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Two Commands &amp; Two Blessings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Salvation!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BEGINS!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Praiseworthy People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:42-47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Four Point Formula for Growth.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What a Fellowship!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BEGINS!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Pentecost Began the Following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en-US" sz="2400" b="1" i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The new covenant (Heb. 8:8; 9:15-17).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B.	Preaching in the name of Jesus (Lk. 24:46ff).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C.	Baptism in the name of Jesus Christ (2:38).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D.	The giving of the HS to all believers (2:38,39).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E.	Christ reigning on David’s throne (2:30ff).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F.	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Lord’s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Mt. 16:18,19).</a:t>
            </a:r>
          </a:p>
          <a:p>
            <a:pPr defTabSz="45720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G.	The work and worship of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church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(2:42-47).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Acts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50783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Next week: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Romans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08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Judgment --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Condemnation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Rom. 8:1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Defeat --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Obligation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:5-17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Discouragement --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Frustration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:18-30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12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Freedom from Fear --</a:t>
            </a: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No Separation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Rom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:31-39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Romans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08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</TotalTime>
  <Words>169</Words>
  <Application>Microsoft Office PowerPoint</Application>
  <PresentationFormat>On-screen Show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141</cp:revision>
  <dcterms:created xsi:type="dcterms:W3CDTF">2014-11-02T13:54:08Z</dcterms:created>
  <dcterms:modified xsi:type="dcterms:W3CDTF">2015-03-18T01:57:57Z</dcterms:modified>
</cp:coreProperties>
</file>