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268" r:id="rId7"/>
    <p:sldId id="295" r:id="rId8"/>
    <p:sldId id="296" r:id="rId9"/>
    <p:sldId id="297" r:id="rId10"/>
    <p:sldId id="290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Isaiah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has incomprehensible power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has incomparable wisdom.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has in-conquerable dominance over the 				nations.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has incredible might to strengthen His 				people.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40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Ideal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Woman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Her Sphere.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Her Character.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Her Reward.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Her Religion.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scholars think that King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Lemuel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is actually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Solomon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but there is no proof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emphasis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31:1-9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is the value of a son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daughter) listening to a mother’s wisdom.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ideal woman is pictured in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31:9-31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Not ideal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world’s eyes, but ideal in God’s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IDEAL WOMAN: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HER SPHERE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In Marriage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Work of the Home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31:15,18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Domestic Responsibility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31:12,19,21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3209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IDEAL WOMAN: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HER CHARACTER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Trustworthy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31:11,27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Industrious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31:13,14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Thrifty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Strong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31:17,25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Loving and Benevolent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31:20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Gracious in Speech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31:23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IDEAL WOMAN: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HER REWARD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 Great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nfluence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31:23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Success of Her Energies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31:24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Honor of Her Family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31:28,29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Continued Influence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31:31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IDEAL WOMAN: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HER RELIGION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Life of Reverence and Service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31:30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CONCLUSION.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needs faithful women to do His will.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wonderful check-list of spiritual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maturity!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What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things are you lacking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Proverbs, Chapter 31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190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100</cp:revision>
  <dcterms:created xsi:type="dcterms:W3CDTF">2014-11-02T13:54:08Z</dcterms:created>
  <dcterms:modified xsi:type="dcterms:W3CDTF">2015-01-27T01:24:22Z</dcterms:modified>
</cp:coreProperties>
</file>