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67" r:id="rId5"/>
    <p:sldId id="268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7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23083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Thou Prepares a table before me in the presence of my enemies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(Psa. 23:5a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has always shown His power to be superior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that of Satan’s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1Cor. 10:13; Rev. 20:10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Thou anoint my head with oil; my cup runs over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(Psa. 23:5b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Oil has been used in times past as a drug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healing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In the parable of the good Samaritan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Lk. 10:34).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The elders used it (Jas. 5:14).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Our cup runs over today, with the spiritual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blessings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God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Lk. 6:38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51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David’s Confession of Sin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David’s Plea for Purging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Promises and Petitions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Regarding Zion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SHEPHERD LOOKS AT THE 23RD 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Psalm 23:1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Psalm 23:2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Psalm 23:3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Psalm 23:4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Psalm 23:5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Psalm 23:6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a favorite passage of scripture for many occasions; funerals, weddings, award plaques,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cemeteries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books, etc.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Jesus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our spiritual shepherd; but the “physical” shepherd understands this timely writing like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 other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will be doing some reading this evening, but I think you will find it interesting.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charRg st="0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24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charRg st="124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34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charRg st="234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7831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Lord is my shepherd; I shall not want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 	     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Psa. 23:1).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We need not be anxious about tomorrow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6:25-34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Some people’s only exercise is jumping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conclusions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Proverbs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10:3 says the Lord will not allow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righteous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go hungry.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Planning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the future is different from worrying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about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future.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 makes me lie down in green pastures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			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(Psa. 23:2a).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Discipline is for every child of 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Heb. 12:9-11; 12:5,6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emphasis here is on the word “makes.”  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knows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needs better than we do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 leads me beside still waters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Psa. 23:2b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There was the possibility and fear of a sheep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drowning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moving water, due to the wool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getting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heavy.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Jesus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gives us living waters when we are faithful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Him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Jn. 7:37,38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 restores my soul; He leads me in the paths of righteousness for His name’s sake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(Psa. 23:3).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Jesus will dine with us, if we let Him into our lives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Rev. 3:20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We find rest for our souls in Jesus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11:28-30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Yea, though I walk through the valley of the shadow of death I will fear no evil.  Thy rod and Thy staff they comfort me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(Psa. 23:4).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victory over all things (enemies) is in Jesus. 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Eternal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comfort is found in Him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2Th. 2:15-17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With Jesus for us, what do we have to fear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8:31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379</Words>
  <Application>Microsoft Office PowerPoint</Application>
  <PresentationFormat>On-screen Show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77</cp:revision>
  <dcterms:created xsi:type="dcterms:W3CDTF">2014-11-02T13:54:08Z</dcterms:created>
  <dcterms:modified xsi:type="dcterms:W3CDTF">2014-12-23T02:34:45Z</dcterms:modified>
</cp:coreProperties>
</file>