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6" r:id="rId4"/>
    <p:sldId id="282" r:id="rId5"/>
    <p:sldId id="267" r:id="rId6"/>
    <p:sldId id="268" r:id="rId7"/>
    <p:sldId id="280" r:id="rId8"/>
    <p:sldId id="283" r:id="rId9"/>
    <p:sldId id="269" r:id="rId10"/>
    <p:sldId id="270" r:id="rId11"/>
    <p:sldId id="271" r:id="rId12"/>
    <p:sldId id="284" r:id="rId13"/>
    <p:sldId id="285" r:id="rId14"/>
    <p:sldId id="279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01675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CHRISTIANS AND THE DECALOGUE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Nine of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Ten Commandments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are repeated in the NT.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“...no other gods...”		</a:t>
            </a:r>
            <a:r>
              <a:rPr lang="es-E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es-E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20:3														Ac</a:t>
            </a:r>
            <a:r>
              <a:rPr lang="es-E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14:15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.	“...no graven </a:t>
            </a:r>
            <a:r>
              <a:rPr lang="es-ES" sz="2400" b="1" dirty="0" err="1" smtClean="0">
                <a:latin typeface="Arial" pitchFamily="34" charset="0"/>
                <a:cs typeface="Arial" pitchFamily="34" charset="0"/>
              </a:rPr>
              <a:t>images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...”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20:4 														1Jn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5:21; 1Cor. 8:4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“...Lord’s name not in vain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...”														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20:7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					Jas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5:12; Mt. 12:36,37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Exodu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6474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CHRISTIANS AND THE DECALOGUE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Nine of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Ten Commandments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are repeated in the NT.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“...remember the Sabbath...”	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Ex. 20:8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				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verses found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“Honor father and mother...”	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Ex. 20:12		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					Eph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6:1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“...you shall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 kill.”	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20:13		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					1Pet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4:15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Exodu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8001000" cy="532453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CHRISTIANS AND THE DECALOGUE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Nine of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Ten Commandments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are repeated in the NT.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457200">
              <a:buAutoNum type="arabicPeriod" startAt="7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“...do not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commit adultery.”	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20:14	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						1Cor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6:9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“...do not steal.”		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20:15		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					Eph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4:28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“...do not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bear false witness.”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20:16; Col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3:9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“...do not covet.”		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20:17		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						1Cor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6:10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Exodu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Understanding the Psalms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Blessedness of Righteousness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Fate of the Wicked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God Knows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Exodu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INTRODUCTION.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Scripture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text: 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Exodus 20:1-18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BACKGROUND INFO TO THE GIVING OF THE LAW.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TEN COMMANDMENTS.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IS A COVENANT, MORE SO THAN A LAW.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CHRISTIANS AND THE DECALOGUE.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Exodu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29238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BACKGROUND INFORMATION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Engraved in tablets of stone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Ex. 31:18; 32:15,16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sin of the golden calf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Ex. 32:19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A modified version in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Deut. 5:6-21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Exodus, Chapter 20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32453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TEN COMMANDMENTS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You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shall have no other gods besides Me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2.	You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shall not worship any graven image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20:4-6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3.	You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shall not take the name of the Lord your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God 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vain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1" indent="-457200"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4.	Remember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Sabbath day to keep it holy 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20:8-11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1" indent="-457200" defTabSz="4572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5.	Honor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your father and mother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Exodu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4627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TEN COMMANDMENTS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6.	You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shall not murder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7.	You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shall not commit adultery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20:14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8.	You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shall not steal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20:15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9.	You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shall not bear false witness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20:16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You shall not covet anything that is thy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neighbor’s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20:17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Exodu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4627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TEN COMMANDMENTS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Ten Commandments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Decalogue) were the basis of Hebrew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law.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Four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commandments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have to do with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			our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attitude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toward God.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Six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commandments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								our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attitude toward our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fellowman.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Jesus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condensed them into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two, see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22:39,40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Exodu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267765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IS A COVENANT, MORE SO THAN A LAW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It is called a Suzerain-Vassal Covenant.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Or an Overlord-Vassal relationship.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Exodu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325</Words>
  <Application>Microsoft Office PowerPoint</Application>
  <PresentationFormat>On-screen Show (4:3)</PresentationFormat>
  <Paragraphs>198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59</cp:revision>
  <dcterms:created xsi:type="dcterms:W3CDTF">2014-11-02T13:54:08Z</dcterms:created>
  <dcterms:modified xsi:type="dcterms:W3CDTF">2014-12-07T01:25:24Z</dcterms:modified>
</cp:coreProperties>
</file>