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6" r:id="rId4"/>
    <p:sldId id="282" r:id="rId5"/>
    <p:sldId id="267" r:id="rId6"/>
    <p:sldId id="268" r:id="rId7"/>
    <p:sldId id="280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latin typeface="Lucida Calligraphy" pitchFamily="66" charset="0"/>
              </a:rPr>
              <a:t>i</a:t>
            </a:r>
            <a:r>
              <a:rPr lang="en-US" sz="4400" b="1" dirty="0" smtClean="0">
                <a:latin typeface="Lucida Calligraphy" pitchFamily="66" charset="0"/>
              </a:rPr>
              <a:t>n the Bible</a:t>
            </a:r>
            <a:endParaRPr lang="en-US" sz="4400" b="1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501675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CREATION.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earth was formless, so God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formed it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and filled it up with what He wanted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Day 4 -- 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filled the heavens with stars 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planets 				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1:14-19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Day 5 -- 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filled the earth with water and air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		animals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1:20-23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Day 6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--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filled the earth with land animals 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created man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1:24-31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Genesis, Chapter 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513986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CREATION.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Four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reasons to believe that the days of creation were 24-hour days as we know them: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The days are divided into evenings and mornings,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according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 the Hebrew custom; how, long 			could a period of time be that has an evening 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morning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On the third day plants were made yet the sun did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not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appear until the fourth day; if a day was 			equal to “millions of years” how did plant life live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that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long without sunlight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Genesis, Chapter 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77053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CREATION.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Four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reasons to believe that the days of creation were 24-hour days as we know them: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The Hebrew day “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yom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” when used with numbers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cardinal or ordinal) always refers to a period of 	24-hours.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Adam was 130 years old when Seth was born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making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time period between the sixth and 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seventh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days of creation not millions of years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long.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Genesis, Chapter 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46276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CREATION.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There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are 3 scientific laws that make evolution impossible: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defTabSz="365760">
              <a:buAutoNum type="arabicPeriod"/>
            </a:pP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law of biogenesis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The law of biogenesis says that life must come from life and it is impossible for life to come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from non-life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(you can’t get something from nothing).  Evolution argues against this, the Bible argues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Genesis, Chapter 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46276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CREATION.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There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are 3 scientific laws that make evolution impossible: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defTabSz="365760">
              <a:buAutoNum type="arabicPeriod" startAt="2"/>
            </a:pP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first law of thermodynamics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law says that no thing is being created nor 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anything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old thing being destroyed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 This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law says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that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“quantity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life in the universe stays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same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while the quality goes down.”  Evolution will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try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 argue just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opposite, has taken place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Genesis, Chapter 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46276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CREATION.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There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are 3 scientific laws that make evolution impossible: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The second law of thermodynamics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law of entropy which says that when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one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product changes into another there is a loss 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usable energy and there is irreversible heat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loss.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Evolution argues against this, the Bible 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supports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Genesis, Chapter 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40120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CREATION.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creation of man, creation is completed on the sixth day.  So ends the first chapter of Genesis.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on the seventh day, God rested (see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Gen. 2:1-3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  Not because He had to, but because He chose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has not finished working, He has only finished creating.  The remainder of Genesis (and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rest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of the Bible) shows God always at work in His creation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Genesis, Chapter 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Next week: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Exodus, Chapter 20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The Decalogue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The Mosaic Covenant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The Decalogue in the New Testament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Genesis, Chapter 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in the Bible</a:t>
            </a:r>
            <a:endParaRPr lang="en-US" sz="4400" b="1" dirty="0">
              <a:solidFill>
                <a:prstClr val="white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929348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Genesis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Exodus </a:t>
            </a:r>
            <a:r>
              <a:rPr lang="en-US" sz="2400" b="1" dirty="0" smtClean="0"/>
              <a:t>20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</a:t>
            </a:r>
            <a:r>
              <a:rPr lang="en-US" sz="2400" b="1" dirty="0" smtClean="0"/>
              <a:t>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</a:t>
            </a:r>
            <a:r>
              <a:rPr lang="en-US" sz="2400" b="1" dirty="0" smtClean="0"/>
              <a:t>23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</a:t>
            </a:r>
            <a:r>
              <a:rPr lang="en-US" sz="2400" b="1" dirty="0" smtClean="0"/>
              <a:t>51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</a:t>
            </a:r>
            <a:r>
              <a:rPr lang="en-US" sz="2400" b="1" dirty="0" smtClean="0"/>
              <a:t>119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Proverbs 31</a:t>
            </a:r>
            <a:endParaRPr lang="en-US" sz="2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57600" y="19293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Isaiah 40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Isaiah 53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</a:t>
            </a:r>
            <a:r>
              <a:rPr lang="en-US" sz="2400" b="1" dirty="0" smtClean="0"/>
              <a:t>06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John 17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Acts </a:t>
            </a:r>
            <a:r>
              <a:rPr lang="en-US" sz="2400" b="1" dirty="0" smtClean="0"/>
              <a:t>02</a:t>
            </a:r>
            <a:endParaRPr lang="en-US" sz="2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400800" y="194994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Romans </a:t>
            </a:r>
            <a:r>
              <a:rPr lang="en-US" sz="2400" b="1" dirty="0" smtClean="0"/>
              <a:t>08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Ephesians 02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Hebrews 11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James 02 </a:t>
            </a:r>
          </a:p>
        </p:txBody>
      </p:sp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805832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929348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solidFill>
                  <a:srgbClr val="FFFF00"/>
                </a:solidFill>
              </a:rPr>
              <a:t>Genesis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Exodus </a:t>
            </a:r>
            <a:r>
              <a:rPr lang="en-US" sz="2400" b="1" dirty="0" smtClean="0"/>
              <a:t>20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</a:t>
            </a:r>
            <a:r>
              <a:rPr lang="en-US" sz="2400" b="1" dirty="0" smtClean="0"/>
              <a:t>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</a:t>
            </a:r>
            <a:r>
              <a:rPr lang="en-US" sz="2400" b="1" dirty="0" smtClean="0"/>
              <a:t>23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</a:t>
            </a:r>
            <a:r>
              <a:rPr lang="en-US" sz="2400" b="1" dirty="0" smtClean="0"/>
              <a:t>51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</a:t>
            </a:r>
            <a:r>
              <a:rPr lang="en-US" sz="2400" b="1" dirty="0" smtClean="0"/>
              <a:t>119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Proverbs 31</a:t>
            </a:r>
            <a:endParaRPr lang="en-US" sz="2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57600" y="19293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Isaiah 40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Isaiah 53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</a:t>
            </a:r>
            <a:r>
              <a:rPr lang="en-US" sz="2400" b="1" dirty="0" smtClean="0"/>
              <a:t>06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John 17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Acts </a:t>
            </a:r>
            <a:r>
              <a:rPr lang="en-US" sz="2400" b="1" dirty="0" smtClean="0"/>
              <a:t>02</a:t>
            </a:r>
            <a:endParaRPr lang="en-US" sz="2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400800" y="194994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Romans </a:t>
            </a:r>
            <a:r>
              <a:rPr lang="en-US" sz="2400" b="1" dirty="0" smtClean="0"/>
              <a:t>08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Ephesians 02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Hebrews 11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James 02 </a:t>
            </a:r>
          </a:p>
        </p:txBody>
      </p:sp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805832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INTRODUCTION.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Scripture text: 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Genesis 1:26-31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God has not told us everything we might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want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to know, but He has told us everything we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need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to know.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Genesis 1 is in harmony with all scientific law  (unlike macro-evolution).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Genesis, Chapter 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40120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CREATOR.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 scientist or historian can improve upon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 the beginning God . .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simple statement refutes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atheist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--  who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says there is no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God.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The agnostic --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claims we cannot know God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polytheist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-- who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worships many gods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Genesis, Chapter 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513986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CREATOR.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 scientist or historian can improve upon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 the beginning God . .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simple statement refutes: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pantheist --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says that “all nature is God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materialist --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claims that matter is eternal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			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not created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fatalist --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teaches that there is no divine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		plan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behind creation and history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Genesis, Chapter 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CREATOR.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does creation reveal about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God?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Creation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reveals: 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wisdom and power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Job 28:23-27; Prov. 3:19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His glory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Psa. 19:1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His power and the Godhead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Rom. 1:20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His love for insignificant man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Psa. 8:3,4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His providential care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Isa. 40:12-14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Genesis, Chapter 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181588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CREATOR.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Jesus Christ is the Author, Sustainer, and Goal of creation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Col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1:15-17;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Heb. 1:1,2; Rev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4:11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Genesis, Chapter 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64742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CREATION.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earth was formless, so God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formed it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and filled it up with what He wanted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Day 1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--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separated light from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darkness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1:4,5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Day 2 -- 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made the expanse of the heavens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	[“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firmament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”]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1:6-8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Day 3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--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caused the dry land to appear with filled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it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with plant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life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1:9-13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Genesis, Chapter 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630</Words>
  <Application>Microsoft Office PowerPoint</Application>
  <PresentationFormat>On-screen Show (4:3)</PresentationFormat>
  <Paragraphs>233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Swango</dc:creator>
  <cp:lastModifiedBy>Swango</cp:lastModifiedBy>
  <cp:revision>41</cp:revision>
  <dcterms:created xsi:type="dcterms:W3CDTF">2014-11-02T13:54:08Z</dcterms:created>
  <dcterms:modified xsi:type="dcterms:W3CDTF">2014-11-14T21:10:50Z</dcterms:modified>
</cp:coreProperties>
</file>