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70" r:id="rId6"/>
    <p:sldId id="275" r:id="rId7"/>
    <p:sldId id="277" r:id="rId8"/>
    <p:sldId id="278" r:id="rId9"/>
    <p:sldId id="279" r:id="rId10"/>
    <p:sldId id="274" r:id="rId11"/>
    <p:sldId id="272" r:id="rId12"/>
    <p:sldId id="281" r:id="rId13"/>
    <p:sldId id="280" r:id="rId14"/>
    <p:sldId id="282" r:id="rId15"/>
    <p:sldId id="262" r:id="rId16"/>
    <p:sldId id="269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5" autoAdjust="0"/>
    <p:restoredTop sz="88302" autoAdjust="0"/>
  </p:normalViewPr>
  <p:slideViewPr>
    <p:cSldViewPr>
      <p:cViewPr varScale="1">
        <p:scale>
          <a:sx n="89" d="100"/>
          <a:sy n="89" d="100"/>
        </p:scale>
        <p:origin x="-2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4:21-31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BOND AND FREE ALLEGORY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FACTS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4:21-23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SPIRITUAL TRUTHS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4:24-29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PRACTICAL BLESSINGS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4:30-31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4:21-31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Old Covenant</a:t>
            </a: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Law</a:t>
            </a: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Hagar, the slave</a:t>
            </a: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Ishmael, conceived after the flesh</a:t>
            </a: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Earthly Jerusalem in bondage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New Covenant</a:t>
            </a: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Grace</a:t>
            </a: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Sarah, the free woman</a:t>
            </a: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Isaac, conceived miraculously</a:t>
            </a: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Heavenly Jerusalem, which is 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4:21-31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BOND AND FREE ALLEGORY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FACTS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4:21-23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SPIRITUAL TRUTHS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4:24-29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PRACTICAL BLESSINGS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4:30-31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Contrasts in the Allegory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JUDAISM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CHRISTIANITY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bondwoman, Hagar 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freewoman, Sarah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 bondwoman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Ishmael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Of freewoman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Isaac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Natural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birth 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Supernatural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birth by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promise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Mount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Sinai, the Law 	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Mt. Zion,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 of Christ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earthly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Jerusalem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heavenly Jerusalem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Enslaved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Free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Fruitful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Barren (at first)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Small offspring 					Large offspring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Persecuting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Persecuted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Expulsion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Inheritance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Judaism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bondage 			Christians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4:21-31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BOND AND FREE ALLEGORY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FACTS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4:21-23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SPIRITUAL TRUTHS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4:24-29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PRACTICAL BLESSINGS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4:30-31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Sarah tried to “help God.”  It backfired!  How do 		we try and fail to “help God” today?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Explain the difference of being children of flesh 		and children of the promise.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How is the story of Abraham, Sarah, Hagar, and 		Ishmael a lesson in providence?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Based on the allegory compare and contrast 			some characteristics of OT Israel and the NT 			church.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Lesson:  Galatians 5:1-12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WALK BY THE SPIRIT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Slave, You Lose Your Liberty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Debtor, You Lose Your Wealth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5:2-6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Runner, You Lose Your Direction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5:7-12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Peter’s 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Paul’s 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Chapters 3 &amp; 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Scriptural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Logical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Sentimental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Allegorical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genres (types) of language used in the Bible:</a:t>
            </a:r>
          </a:p>
          <a:p>
            <a:pPr defTabSz="461963">
              <a:tabLst>
                <a:tab pos="457200" algn="l"/>
              </a:tabLst>
            </a:pPr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The OT Law of Moses.	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The OT Narratives.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The OT Psalms.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OT Wisdom Literature.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OT Prophecy &amp; the Prophets.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The NT Gospels.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7.	The Parables of Jesus.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8.	Acts &amp; the Historical Precedent.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9.	The NT Epistles.</a:t>
            </a:r>
          </a:p>
          <a:p>
            <a:pPr defTabSz="461963">
              <a:tabLst>
                <a:tab pos="457200" algn="l"/>
              </a:tabLst>
            </a:pPr>
            <a:endParaRPr lang="en-US" sz="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10.	The Revelation.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 hangingPunct="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tropes (figures of speech) in the Bible:</a:t>
            </a:r>
          </a:p>
          <a:p>
            <a:pPr defTabSz="461963" hangingPunct="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 hangingPunct="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Parable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(Mt. 13).</a:t>
            </a:r>
          </a:p>
          <a:p>
            <a:pPr defTabSz="461963" hangingPunct="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parable is a simple, normal, real life story or 	illustration used to present some moral truth.</a:t>
            </a:r>
          </a:p>
          <a:p>
            <a:pPr defTabSz="461963" hangingPunct="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 hangingPunct="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Fable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(Jud. 9:6-21).</a:t>
            </a:r>
          </a:p>
          <a:p>
            <a:pPr defTabSz="461963" hangingPunct="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fable is like a parable but it is truly a fictitious or 	imaginary story that teaches a moral lesson.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Simile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(Mt. 3:16; Isa. 1:18; 53:6).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direct comparison of two things using the word 	"like" or "as.”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 hangingPunct="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tropes (figures of speech) in the Bible:</a:t>
            </a:r>
          </a:p>
          <a:p>
            <a:pPr defTabSz="461963" hangingPunct="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Metaphor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(Lk. 13:31-32; Mt. 26:26; Jn. 6:48).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metaphor is a word or phrase which is said to be 	something else because of a likeness involved.</a:t>
            </a:r>
          </a:p>
          <a:p>
            <a:pPr defTabSz="461963"/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Allegory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(Gal. 4:24-31; Eph. 6:11-17).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An allegory is a metaphor extended into a full story 	to help illustrate some truth.</a:t>
            </a:r>
          </a:p>
          <a:p>
            <a:pPr defTabSz="461963"/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Proverb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proverb is a profound, short statement or truth, 	commonly held and valuable to those who will heed 	its message.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 hangingPunct="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tropes (figures of speech) in the Bible:</a:t>
            </a:r>
          </a:p>
          <a:p>
            <a:pPr defTabSz="461963" hangingPunct="0"/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Hyperbole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(Num. 13:33).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hyperbole is an exaggeration of some statement 	for the purpose of emphasis.</a:t>
            </a:r>
          </a:p>
          <a:p>
            <a:pPr defTabSz="461963"/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Irony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(2Kgs. 18:27).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Irony, or sarcasm, is a sharp remark uttered in 	contempt or ridicule.  To say one thing but mean 		something else.</a:t>
            </a:r>
          </a:p>
          <a:p>
            <a:pPr defTabSz="461963"/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Interrogation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(Isa. 40:12-14).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question not asked to seek an answer, but rather 	by the way it is stated, it answers itself and makes 	the point intended.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 hangingPunct="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Different tropes (figures of speech) in the Bible:</a:t>
            </a:r>
          </a:p>
          <a:p>
            <a:pPr defTabSz="461963" hangingPunct="0"/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Metonymy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(Ac. 15:21).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Metonymy is to substitute one word for another 	because they are related.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Personification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(Psa. 114:3; Isa. 55:12).  			Personification is a trope used to give inanimate 	objects some personal or human attributes.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Synecdoche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(Lk. 2:1; Ac. 24:5; Mt. 13:24-30).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synecdoche is to speak of the whole of 	something by referring to only a part, or vice versa.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139</Words>
  <Application>Microsoft Office PowerPoint</Application>
  <PresentationFormat>On-screen Show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56</cp:revision>
  <dcterms:created xsi:type="dcterms:W3CDTF">2021-08-30T19:59:53Z</dcterms:created>
  <dcterms:modified xsi:type="dcterms:W3CDTF">2021-10-31T13:25:30Z</dcterms:modified>
</cp:coreProperties>
</file>