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70" r:id="rId6"/>
    <p:sldId id="262" r:id="rId7"/>
    <p:sldId id="26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02" autoAdjust="0"/>
  </p:normalViewPr>
  <p:slideViewPr>
    <p:cSldViewPr>
      <p:cViewPr varScale="1">
        <p:scale>
          <a:sx n="89" d="100"/>
          <a:sy n="89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JERUSALEM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(CEPHAS) OPPOSED BY PAUL.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Peter’s Relapse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Paul’s Rebuke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Chapters 3 &amp; 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BRINGS RIGHTEOUSNESS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Scriptural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Logical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Sentimental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Allegorical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INTENT OF THE LAW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Law Cannot Change the Promise 			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Law is Not Greater than the Promise 		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3:19-20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Law is Not Contrary to the Promise 		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3:21-26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Law Cannot Do What the Promise Can Do 				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3:27-29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Explain what it means to you that God keeps His 		promises.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Since the Law was temporary, how do we 				convince others not to live under the Ten 				Commandments?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List some ways in which the Law prepared the 			way for the coming of Christ.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does it mean to you to be an heir of the 			promise?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4:1-20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SONSHIP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CHRIST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…Explains Their Adoption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Laments Their Regression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:8-11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Seeks Their Affection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:12-20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31</cp:revision>
  <dcterms:created xsi:type="dcterms:W3CDTF">2021-08-30T19:59:53Z</dcterms:created>
  <dcterms:modified xsi:type="dcterms:W3CDTF">2021-10-14T20:04:55Z</dcterms:modified>
</cp:coreProperties>
</file>